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heme/themeOverride1.xml" ContentType="application/vnd.openxmlformats-officedocument.themeOverr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21" r:id="rId5"/>
  </p:sldMasterIdLst>
  <p:notesMasterIdLst>
    <p:notesMasterId r:id="rId27"/>
  </p:notesMasterIdLst>
  <p:handoutMasterIdLst>
    <p:handoutMasterId r:id="rId28"/>
  </p:handoutMasterIdLst>
  <p:sldIdLst>
    <p:sldId id="261" r:id="rId6"/>
    <p:sldId id="354" r:id="rId7"/>
    <p:sldId id="1171" r:id="rId8"/>
    <p:sldId id="265" r:id="rId9"/>
    <p:sldId id="357" r:id="rId10"/>
    <p:sldId id="358" r:id="rId11"/>
    <p:sldId id="1172" r:id="rId12"/>
    <p:sldId id="1173" r:id="rId13"/>
    <p:sldId id="1174" r:id="rId14"/>
    <p:sldId id="1175" r:id="rId15"/>
    <p:sldId id="864" r:id="rId16"/>
    <p:sldId id="1176" r:id="rId17"/>
    <p:sldId id="1169" r:id="rId18"/>
    <p:sldId id="365" r:id="rId19"/>
    <p:sldId id="366" r:id="rId20"/>
    <p:sldId id="872" r:id="rId21"/>
    <p:sldId id="352" r:id="rId22"/>
    <p:sldId id="1177" r:id="rId23"/>
    <p:sldId id="392" r:id="rId24"/>
    <p:sldId id="349" r:id="rId25"/>
    <p:sldId id="27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Commuter Benefits" id="{F6F4E50F-E7C7-400E-983D-1EFEFC98C5DD}">
          <p14:sldIdLst>
            <p14:sldId id="261"/>
            <p14:sldId id="354"/>
            <p14:sldId id="1171"/>
            <p14:sldId id="265"/>
            <p14:sldId id="357"/>
          </p14:sldIdLst>
        </p14:section>
        <p14:section name="Using Card" id="{1AC9B4CA-8B95-4C91-AE9D-8E957D23AE20}">
          <p14:sldIdLst>
            <p14:sldId id="358"/>
            <p14:sldId id="1172"/>
            <p14:sldId id="1173"/>
            <p14:sldId id="1174"/>
            <p14:sldId id="1175"/>
            <p14:sldId id="864"/>
          </p14:sldIdLst>
        </p14:section>
        <p14:section name="Enrollment &amp; Claims" id="{B06114EB-55EF-4579-B740-779D392B0A28}">
          <p14:sldIdLst>
            <p14:sldId id="1176"/>
            <p14:sldId id="1169"/>
            <p14:sldId id="365"/>
            <p14:sldId id="366"/>
          </p14:sldIdLst>
        </p14:section>
        <p14:section name="BRI Tools" id="{444B87EF-8F55-4C8F-97AD-9D6BBF1D605E}">
          <p14:sldIdLst>
            <p14:sldId id="872"/>
            <p14:sldId id="352"/>
            <p14:sldId id="1177"/>
          </p14:sldIdLst>
        </p14:section>
        <p14:section name="Support &amp; Dates" id="{4CDDCA3E-143D-4600-ACD2-EB6B0F8D1CC4}">
          <p14:sldIdLst>
            <p14:sldId id="392"/>
            <p14:sldId id="349"/>
            <p14:sldId id="271"/>
          </p14:sldIdLst>
        </p14:section>
      </p14:sectionLst>
    </p:ex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AD6"/>
    <a:srgbClr val="F0F0F0"/>
    <a:srgbClr val="538AB4"/>
    <a:srgbClr val="1B365D"/>
    <a:srgbClr val="F6F6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879D5A-A676-431E-B751-B49B1A297F0A}" v="8" dt="2024-01-18T21:04:25.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2" autoAdjust="0"/>
    <p:restoredTop sz="79661" autoAdjust="0"/>
  </p:normalViewPr>
  <p:slideViewPr>
    <p:cSldViewPr snapToGrid="0" showGuides="1">
      <p:cViewPr varScale="1">
        <p:scale>
          <a:sx n="67" d="100"/>
          <a:sy n="67" d="100"/>
        </p:scale>
        <p:origin x="1166" y="62"/>
      </p:cViewPr>
      <p:guideLst>
        <p:guide orient="horz" pos="2092"/>
        <p:guide pos="3840"/>
      </p:guideLst>
    </p:cSldViewPr>
  </p:slideViewPr>
  <p:notesTextViewPr>
    <p:cViewPr>
      <p:scale>
        <a:sx n="3" d="2"/>
        <a:sy n="3" d="2"/>
      </p:scale>
      <p:origin x="0" y="0"/>
    </p:cViewPr>
  </p:notesTextViewPr>
  <p:notesViewPr>
    <p:cSldViewPr snapToGrid="0" showGuides="1">
      <p:cViewPr varScale="1">
        <p:scale>
          <a:sx n="95" d="100"/>
          <a:sy n="95" d="100"/>
        </p:scale>
        <p:origin x="3187"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Maier" userId="2cfedd71-abf5-407a-8003-ac44a31232d5" providerId="ADAL" clId="{8019CB50-B30A-4610-BB72-C2DDA8B8A9C0}"/>
    <pc:docChg chg="custSel modSld">
      <pc:chgData name="Ashley Maier" userId="2cfedd71-abf5-407a-8003-ac44a31232d5" providerId="ADAL" clId="{8019CB50-B30A-4610-BB72-C2DDA8B8A9C0}" dt="2023-11-16T14:03:17.276" v="23" actId="20577"/>
      <pc:docMkLst>
        <pc:docMk/>
      </pc:docMkLst>
      <pc:sldChg chg="delSp modSp mod">
        <pc:chgData name="Ashley Maier" userId="2cfedd71-abf5-407a-8003-ac44a31232d5" providerId="ADAL" clId="{8019CB50-B30A-4610-BB72-C2DDA8B8A9C0}" dt="2023-11-16T14:01:49.152" v="7" actId="1076"/>
        <pc:sldMkLst>
          <pc:docMk/>
          <pc:sldMk cId="0" sldId="354"/>
        </pc:sldMkLst>
        <pc:spChg chg="mod">
          <ac:chgData name="Ashley Maier" userId="2cfedd71-abf5-407a-8003-ac44a31232d5" providerId="ADAL" clId="{8019CB50-B30A-4610-BB72-C2DDA8B8A9C0}" dt="2023-11-16T14:01:49.152" v="7" actId="1076"/>
          <ac:spMkLst>
            <pc:docMk/>
            <pc:sldMk cId="0" sldId="354"/>
            <ac:spMk id="9" creationId="{CC2E0FD6-C6DA-1944-AF3E-67E5C4800642}"/>
          </ac:spMkLst>
        </pc:spChg>
        <pc:spChg chg="del mod">
          <ac:chgData name="Ashley Maier" userId="2cfedd71-abf5-407a-8003-ac44a31232d5" providerId="ADAL" clId="{8019CB50-B30A-4610-BB72-C2DDA8B8A9C0}" dt="2023-11-16T14:01:37.629" v="4" actId="478"/>
          <ac:spMkLst>
            <pc:docMk/>
            <pc:sldMk cId="0" sldId="354"/>
            <ac:spMk id="11" creationId="{94ECCDD1-E163-2244-9575-4F124C1CFC9C}"/>
          </ac:spMkLst>
        </pc:spChg>
      </pc:sldChg>
      <pc:sldChg chg="modSp mod">
        <pc:chgData name="Ashley Maier" userId="2cfedd71-abf5-407a-8003-ac44a31232d5" providerId="ADAL" clId="{8019CB50-B30A-4610-BB72-C2DDA8B8A9C0}" dt="2023-11-16T14:03:17.276" v="23" actId="20577"/>
        <pc:sldMkLst>
          <pc:docMk/>
          <pc:sldMk cId="4031783603" sldId="1176"/>
        </pc:sldMkLst>
        <pc:graphicFrameChg chg="modGraphic">
          <ac:chgData name="Ashley Maier" userId="2cfedd71-abf5-407a-8003-ac44a31232d5" providerId="ADAL" clId="{8019CB50-B30A-4610-BB72-C2DDA8B8A9C0}" dt="2023-11-16T14:03:17.276" v="23" actId="20577"/>
          <ac:graphicFrameMkLst>
            <pc:docMk/>
            <pc:sldMk cId="4031783603" sldId="1176"/>
            <ac:graphicFrameMk id="2" creationId="{13DCCF54-5315-494B-B2E4-C1278926667E}"/>
          </ac:graphicFrameMkLst>
        </pc:graphicFrameChg>
      </pc:sldChg>
    </pc:docChg>
  </pc:docChgLst>
  <pc:docChgLst>
    <pc:chgData name="Ashley Maier" userId="2cfedd71-abf5-407a-8003-ac44a31232d5" providerId="ADAL" clId="{636AAF95-70FD-478C-B87F-6BD3412D3210}"/>
    <pc:docChg chg="undo custSel modSld">
      <pc:chgData name="Ashley Maier" userId="2cfedd71-abf5-407a-8003-ac44a31232d5" providerId="ADAL" clId="{636AAF95-70FD-478C-B87F-6BD3412D3210}" dt="2023-06-22T19:12:34.474" v="158" actId="20577"/>
      <pc:docMkLst>
        <pc:docMk/>
      </pc:docMkLst>
      <pc:sldChg chg="modNotesTx">
        <pc:chgData name="Ashley Maier" userId="2cfedd71-abf5-407a-8003-ac44a31232d5" providerId="ADAL" clId="{636AAF95-70FD-478C-B87F-6BD3412D3210}" dt="2023-06-22T19:08:36.073" v="7" actId="20577"/>
        <pc:sldMkLst>
          <pc:docMk/>
          <pc:sldMk cId="1997507205" sldId="265"/>
        </pc:sldMkLst>
      </pc:sldChg>
      <pc:sldChg chg="modNotesTx">
        <pc:chgData name="Ashley Maier" userId="2cfedd71-abf5-407a-8003-ac44a31232d5" providerId="ADAL" clId="{636AAF95-70FD-478C-B87F-6BD3412D3210}" dt="2023-06-22T19:12:34.474" v="158" actId="20577"/>
        <pc:sldMkLst>
          <pc:docMk/>
          <pc:sldMk cId="0" sldId="349"/>
        </pc:sldMkLst>
      </pc:sldChg>
      <pc:sldChg chg="modNotesTx">
        <pc:chgData name="Ashley Maier" userId="2cfedd71-abf5-407a-8003-ac44a31232d5" providerId="ADAL" clId="{636AAF95-70FD-478C-B87F-6BD3412D3210}" dt="2023-06-22T19:08:21.231" v="4" actId="20577"/>
        <pc:sldMkLst>
          <pc:docMk/>
          <pc:sldMk cId="0" sldId="354"/>
        </pc:sldMkLst>
      </pc:sldChg>
      <pc:sldChg chg="modNotesTx">
        <pc:chgData name="Ashley Maier" userId="2cfedd71-abf5-407a-8003-ac44a31232d5" providerId="ADAL" clId="{636AAF95-70FD-478C-B87F-6BD3412D3210}" dt="2023-06-22T19:08:55.569" v="8" actId="20577"/>
        <pc:sldMkLst>
          <pc:docMk/>
          <pc:sldMk cId="0" sldId="358"/>
        </pc:sldMkLst>
      </pc:sldChg>
      <pc:sldChg chg="modNotesTx">
        <pc:chgData name="Ashley Maier" userId="2cfedd71-abf5-407a-8003-ac44a31232d5" providerId="ADAL" clId="{636AAF95-70FD-478C-B87F-6BD3412D3210}" dt="2023-06-22T19:09:46.433" v="15" actId="20577"/>
        <pc:sldMkLst>
          <pc:docMk/>
          <pc:sldMk cId="0" sldId="365"/>
        </pc:sldMkLst>
      </pc:sldChg>
      <pc:sldChg chg="modNotesTx">
        <pc:chgData name="Ashley Maier" userId="2cfedd71-abf5-407a-8003-ac44a31232d5" providerId="ADAL" clId="{636AAF95-70FD-478C-B87F-6BD3412D3210}" dt="2023-06-22T19:09:48.449" v="16" actId="20577"/>
        <pc:sldMkLst>
          <pc:docMk/>
          <pc:sldMk cId="0" sldId="366"/>
        </pc:sldMkLst>
      </pc:sldChg>
      <pc:sldChg chg="modNotesTx">
        <pc:chgData name="Ashley Maier" userId="2cfedd71-abf5-407a-8003-ac44a31232d5" providerId="ADAL" clId="{636AAF95-70FD-478C-B87F-6BD3412D3210}" dt="2023-06-22T19:10:04.938" v="19" actId="20577"/>
        <pc:sldMkLst>
          <pc:docMk/>
          <pc:sldMk cId="0" sldId="367"/>
        </pc:sldMkLst>
      </pc:sldChg>
      <pc:sldChg chg="modNotesTx">
        <pc:chgData name="Ashley Maier" userId="2cfedd71-abf5-407a-8003-ac44a31232d5" providerId="ADAL" clId="{636AAF95-70FD-478C-B87F-6BD3412D3210}" dt="2023-06-22T19:09:25.649" v="11" actId="20577"/>
        <pc:sldMkLst>
          <pc:docMk/>
          <pc:sldMk cId="2223143355" sldId="864"/>
        </pc:sldMkLst>
      </pc:sldChg>
      <pc:sldChg chg="modNotesTx">
        <pc:chgData name="Ashley Maier" userId="2cfedd71-abf5-407a-8003-ac44a31232d5" providerId="ADAL" clId="{636AAF95-70FD-478C-B87F-6BD3412D3210}" dt="2023-06-22T19:09:41.961" v="14" actId="20577"/>
        <pc:sldMkLst>
          <pc:docMk/>
          <pc:sldMk cId="0" sldId="1169"/>
        </pc:sldMkLst>
      </pc:sldChg>
      <pc:sldChg chg="modSp mod">
        <pc:chgData name="Ashley Maier" userId="2cfedd71-abf5-407a-8003-ac44a31232d5" providerId="ADAL" clId="{636AAF95-70FD-478C-B87F-6BD3412D3210}" dt="2023-06-22T19:10:44.035" v="20" actId="20577"/>
        <pc:sldMkLst>
          <pc:docMk/>
          <pc:sldMk cId="0" sldId="1170"/>
        </pc:sldMkLst>
        <pc:spChg chg="mod">
          <ac:chgData name="Ashley Maier" userId="2cfedd71-abf5-407a-8003-ac44a31232d5" providerId="ADAL" clId="{636AAF95-70FD-478C-B87F-6BD3412D3210}" dt="2023-06-22T19:10:44.035" v="20" actId="20577"/>
          <ac:spMkLst>
            <pc:docMk/>
            <pc:sldMk cId="0" sldId="1170"/>
            <ac:spMk id="8" creationId="{9228C135-2B23-4146-8809-DD8A5A227BBA}"/>
          </ac:spMkLst>
        </pc:spChg>
      </pc:sldChg>
      <pc:sldChg chg="modNotesTx">
        <pc:chgData name="Ashley Maier" userId="2cfedd71-abf5-407a-8003-ac44a31232d5" providerId="ADAL" clId="{636AAF95-70FD-478C-B87F-6BD3412D3210}" dt="2023-06-22T19:08:59.864" v="9" actId="20577"/>
        <pc:sldMkLst>
          <pc:docMk/>
          <pc:sldMk cId="3197186803" sldId="1172"/>
        </pc:sldMkLst>
      </pc:sldChg>
      <pc:sldChg chg="modNotesTx">
        <pc:chgData name="Ashley Maier" userId="2cfedd71-abf5-407a-8003-ac44a31232d5" providerId="ADAL" clId="{636AAF95-70FD-478C-B87F-6BD3412D3210}" dt="2023-06-22T19:09:17.457" v="10" actId="20577"/>
        <pc:sldMkLst>
          <pc:docMk/>
          <pc:sldMk cId="2779775280" sldId="1175"/>
        </pc:sldMkLst>
      </pc:sldChg>
      <pc:sldChg chg="modNotesTx">
        <pc:chgData name="Ashley Maier" userId="2cfedd71-abf5-407a-8003-ac44a31232d5" providerId="ADAL" clId="{636AAF95-70FD-478C-B87F-6BD3412D3210}" dt="2023-06-22T19:09:29.089" v="12" actId="20577"/>
        <pc:sldMkLst>
          <pc:docMk/>
          <pc:sldMk cId="4031783603" sldId="1176"/>
        </pc:sldMkLst>
      </pc:sldChg>
    </pc:docChg>
  </pc:docChgLst>
  <pc:docChgLst>
    <pc:chgData name="Ashley Maier" userId="2cfedd71-abf5-407a-8003-ac44a31232d5" providerId="ADAL" clId="{71879D5A-A676-431E-B751-B49B1A297F0A}"/>
    <pc:docChg chg="addSld delSld modSld modMainMaster modSection">
      <pc:chgData name="Ashley Maier" userId="2cfedd71-abf5-407a-8003-ac44a31232d5" providerId="ADAL" clId="{71879D5A-A676-431E-B751-B49B1A297F0A}" dt="2024-01-18T21:04:25.137" v="55" actId="164"/>
      <pc:docMkLst>
        <pc:docMk/>
      </pc:docMkLst>
      <pc:sldChg chg="modSp mod">
        <pc:chgData name="Ashley Maier" userId="2cfedd71-abf5-407a-8003-ac44a31232d5" providerId="ADAL" clId="{71879D5A-A676-431E-B751-B49B1A297F0A}" dt="2024-01-18T20:55:30.715" v="11" actId="207"/>
        <pc:sldMkLst>
          <pc:docMk/>
          <pc:sldMk cId="0" sldId="365"/>
        </pc:sldMkLst>
        <pc:spChg chg="mod">
          <ac:chgData name="Ashley Maier" userId="2cfedd71-abf5-407a-8003-ac44a31232d5" providerId="ADAL" clId="{71879D5A-A676-431E-B751-B49B1A297F0A}" dt="2024-01-18T20:55:30.715" v="11" actId="207"/>
          <ac:spMkLst>
            <pc:docMk/>
            <pc:sldMk cId="0" sldId="365"/>
            <ac:spMk id="8" creationId="{BDBB1510-7554-443E-8955-AFC59761CB7C}"/>
          </ac:spMkLst>
        </pc:spChg>
      </pc:sldChg>
      <pc:sldChg chg="addSp modSp mod">
        <pc:chgData name="Ashley Maier" userId="2cfedd71-abf5-407a-8003-ac44a31232d5" providerId="ADAL" clId="{71879D5A-A676-431E-B751-B49B1A297F0A}" dt="2024-01-18T21:04:25.137" v="55" actId="164"/>
        <pc:sldMkLst>
          <pc:docMk/>
          <pc:sldMk cId="0" sldId="872"/>
        </pc:sldMkLst>
        <pc:spChg chg="add mod ord">
          <ac:chgData name="Ashley Maier" userId="2cfedd71-abf5-407a-8003-ac44a31232d5" providerId="ADAL" clId="{71879D5A-A676-431E-B751-B49B1A297F0A}" dt="2024-01-18T21:04:25.137" v="55" actId="164"/>
          <ac:spMkLst>
            <pc:docMk/>
            <pc:sldMk cId="0" sldId="872"/>
            <ac:spMk id="9" creationId="{2AB7A8DD-1743-940B-1B6C-F3B150E6EAB1}"/>
          </ac:spMkLst>
        </pc:spChg>
        <pc:spChg chg="add mod ord">
          <ac:chgData name="Ashley Maier" userId="2cfedd71-abf5-407a-8003-ac44a31232d5" providerId="ADAL" clId="{71879D5A-A676-431E-B751-B49B1A297F0A}" dt="2024-01-18T21:04:25.137" v="55" actId="164"/>
          <ac:spMkLst>
            <pc:docMk/>
            <pc:sldMk cId="0" sldId="872"/>
            <ac:spMk id="12" creationId="{51C6C16B-9F17-F8F0-653A-80D3EFB8E9D1}"/>
          </ac:spMkLst>
        </pc:spChg>
        <pc:grpChg chg="add mod">
          <ac:chgData name="Ashley Maier" userId="2cfedd71-abf5-407a-8003-ac44a31232d5" providerId="ADAL" clId="{71879D5A-A676-431E-B751-B49B1A297F0A}" dt="2024-01-18T21:04:25.137" v="55" actId="164"/>
          <ac:grpSpMkLst>
            <pc:docMk/>
            <pc:sldMk cId="0" sldId="872"/>
            <ac:grpSpMk id="5" creationId="{B45680DC-E281-E8CC-136C-5264CAC33ACB}"/>
          </ac:grpSpMkLst>
        </pc:grpChg>
        <pc:picChg chg="mod">
          <ac:chgData name="Ashley Maier" userId="2cfedd71-abf5-407a-8003-ac44a31232d5" providerId="ADAL" clId="{71879D5A-A676-431E-B751-B49B1A297F0A}" dt="2024-01-18T21:04:25.137" v="55" actId="164"/>
          <ac:picMkLst>
            <pc:docMk/>
            <pc:sldMk cId="0" sldId="872"/>
            <ac:picMk id="4" creationId="{3B86206F-32D0-AFA1-948A-C13D48642426}"/>
          </ac:picMkLst>
        </pc:picChg>
        <pc:picChg chg="add mod">
          <ac:chgData name="Ashley Maier" userId="2cfedd71-abf5-407a-8003-ac44a31232d5" providerId="ADAL" clId="{71879D5A-A676-431E-B751-B49B1A297F0A}" dt="2024-01-18T21:04:25.137" v="55" actId="164"/>
          <ac:picMkLst>
            <pc:docMk/>
            <pc:sldMk cId="0" sldId="872"/>
            <ac:picMk id="8" creationId="{C11E46AB-3F67-8F13-66D2-1676A87198F6}"/>
          </ac:picMkLst>
        </pc:picChg>
        <pc:picChg chg="add mod">
          <ac:chgData name="Ashley Maier" userId="2cfedd71-abf5-407a-8003-ac44a31232d5" providerId="ADAL" clId="{71879D5A-A676-431E-B751-B49B1A297F0A}" dt="2024-01-18T21:04:25.137" v="55" actId="164"/>
          <ac:picMkLst>
            <pc:docMk/>
            <pc:sldMk cId="0" sldId="872"/>
            <ac:picMk id="11" creationId="{FB7F8A60-57D1-F995-C472-5378500F6C66}"/>
          </ac:picMkLst>
        </pc:picChg>
      </pc:sldChg>
      <pc:sldChg chg="del">
        <pc:chgData name="Ashley Maier" userId="2cfedd71-abf5-407a-8003-ac44a31232d5" providerId="ADAL" clId="{71879D5A-A676-431E-B751-B49B1A297F0A}" dt="2024-01-17T16:42:06.256" v="6" actId="2696"/>
        <pc:sldMkLst>
          <pc:docMk/>
          <pc:sldMk cId="0" sldId="1170"/>
        </pc:sldMkLst>
      </pc:sldChg>
      <pc:sldChg chg="modSp add mod modNotesTx">
        <pc:chgData name="Ashley Maier" userId="2cfedd71-abf5-407a-8003-ac44a31232d5" providerId="ADAL" clId="{71879D5A-A676-431E-B751-B49B1A297F0A}" dt="2024-01-17T16:42:33.645" v="10" actId="207"/>
        <pc:sldMkLst>
          <pc:docMk/>
          <pc:sldMk cId="0" sldId="1177"/>
        </pc:sldMkLst>
        <pc:spChg chg="mod">
          <ac:chgData name="Ashley Maier" userId="2cfedd71-abf5-407a-8003-ac44a31232d5" providerId="ADAL" clId="{71879D5A-A676-431E-B751-B49B1A297F0A}" dt="2024-01-17T16:42:33.645" v="10" actId="207"/>
          <ac:spMkLst>
            <pc:docMk/>
            <pc:sldMk cId="0" sldId="1177"/>
            <ac:spMk id="8" creationId="{9228C135-2B23-4146-8809-DD8A5A227BBA}"/>
          </ac:spMkLst>
        </pc:spChg>
      </pc:sldChg>
      <pc:sldMasterChg chg="modSldLayout">
        <pc:chgData name="Ashley Maier" userId="2cfedd71-abf5-407a-8003-ac44a31232d5" providerId="ADAL" clId="{71879D5A-A676-431E-B751-B49B1A297F0A}" dt="2024-01-17T16:40:26.772" v="1" actId="14826"/>
        <pc:sldMasterMkLst>
          <pc:docMk/>
          <pc:sldMasterMk cId="3564641763" sldId="2147483672"/>
        </pc:sldMasterMkLst>
        <pc:sldLayoutChg chg="modSp">
          <pc:chgData name="Ashley Maier" userId="2cfedd71-abf5-407a-8003-ac44a31232d5" providerId="ADAL" clId="{71879D5A-A676-431E-B751-B49B1A297F0A}" dt="2024-01-17T16:40:26.772" v="1" actId="14826"/>
          <pc:sldLayoutMkLst>
            <pc:docMk/>
            <pc:sldMasterMk cId="3564641763" sldId="2147483672"/>
            <pc:sldLayoutMk cId="1999547235" sldId="2147483711"/>
          </pc:sldLayoutMkLst>
          <pc:picChg chg="mod">
            <ac:chgData name="Ashley Maier" userId="2cfedd71-abf5-407a-8003-ac44a31232d5" providerId="ADAL" clId="{71879D5A-A676-431E-B751-B49B1A297F0A}" dt="2024-01-17T16:40:26.772" v="1" actId="14826"/>
            <ac:picMkLst>
              <pc:docMk/>
              <pc:sldMasterMk cId="3564641763" sldId="2147483672"/>
              <pc:sldLayoutMk cId="1999547235" sldId="2147483711"/>
              <ac:picMk id="3" creationId="{850DAA8D-9D52-4498-905B-0B09EFEA78EB}"/>
            </ac:picMkLst>
          </pc:picChg>
        </pc:sldLayoutChg>
        <pc:sldLayoutChg chg="modSp">
          <pc:chgData name="Ashley Maier" userId="2cfedd71-abf5-407a-8003-ac44a31232d5" providerId="ADAL" clId="{71879D5A-A676-431E-B751-B49B1A297F0A}" dt="2024-01-17T16:40:20.628" v="0" actId="14826"/>
          <pc:sldLayoutMkLst>
            <pc:docMk/>
            <pc:sldMasterMk cId="3564641763" sldId="2147483672"/>
            <pc:sldLayoutMk cId="664435944" sldId="2147483714"/>
          </pc:sldLayoutMkLst>
          <pc:picChg chg="mod">
            <ac:chgData name="Ashley Maier" userId="2cfedd71-abf5-407a-8003-ac44a31232d5" providerId="ADAL" clId="{71879D5A-A676-431E-B751-B49B1A297F0A}" dt="2024-01-17T16:40:20.628" v="0" actId="14826"/>
            <ac:picMkLst>
              <pc:docMk/>
              <pc:sldMasterMk cId="3564641763" sldId="2147483672"/>
              <pc:sldLayoutMk cId="664435944" sldId="2147483714"/>
              <ac:picMk id="10" creationId="{B5AA3BD1-6A45-49E2-8ADC-385577C20F85}"/>
            </ac:picMkLst>
          </pc:picChg>
        </pc:sldLayoutChg>
      </pc:sldMasterChg>
      <pc:sldMasterChg chg="modSp mod modSldLayout">
        <pc:chgData name="Ashley Maier" userId="2cfedd71-abf5-407a-8003-ac44a31232d5" providerId="ADAL" clId="{71879D5A-A676-431E-B751-B49B1A297F0A}" dt="2024-01-18T20:59:46.683" v="54" actId="14100"/>
        <pc:sldMasterMkLst>
          <pc:docMk/>
          <pc:sldMasterMk cId="249830302" sldId="2147483721"/>
        </pc:sldMasterMkLst>
        <pc:picChg chg="mod">
          <ac:chgData name="Ashley Maier" userId="2cfedd71-abf5-407a-8003-ac44a31232d5" providerId="ADAL" clId="{71879D5A-A676-431E-B751-B49B1A297F0A}" dt="2024-01-18T20:59:46.683" v="54" actId="14100"/>
          <ac:picMkLst>
            <pc:docMk/>
            <pc:sldMasterMk cId="249830302" sldId="2147483721"/>
            <ac:picMk id="7" creationId="{E1C86E75-077E-43AE-9893-0E525F8F4C32}"/>
          </ac:picMkLst>
        </pc:picChg>
        <pc:sldLayoutChg chg="modSp">
          <pc:chgData name="Ashley Maier" userId="2cfedd71-abf5-407a-8003-ac44a31232d5" providerId="ADAL" clId="{71879D5A-A676-431E-B751-B49B1A297F0A}" dt="2024-01-17T16:40:36.074" v="2" actId="14826"/>
          <pc:sldLayoutMkLst>
            <pc:docMk/>
            <pc:sldMasterMk cId="249830302" sldId="2147483721"/>
            <pc:sldLayoutMk cId="3845954702" sldId="2147483723"/>
          </pc:sldLayoutMkLst>
          <pc:picChg chg="mod">
            <ac:chgData name="Ashley Maier" userId="2cfedd71-abf5-407a-8003-ac44a31232d5" providerId="ADAL" clId="{71879D5A-A676-431E-B751-B49B1A297F0A}" dt="2024-01-17T16:40:36.074" v="2" actId="14826"/>
            <ac:picMkLst>
              <pc:docMk/>
              <pc:sldMasterMk cId="249830302" sldId="2147483721"/>
              <pc:sldLayoutMk cId="3845954702" sldId="2147483723"/>
              <ac:picMk id="10" creationId="{B5AA3BD1-6A45-49E2-8ADC-385577C20F85}"/>
            </ac:picMkLst>
          </pc:picChg>
        </pc:sldLayoutChg>
        <pc:sldLayoutChg chg="modSp">
          <pc:chgData name="Ashley Maier" userId="2cfedd71-abf5-407a-8003-ac44a31232d5" providerId="ADAL" clId="{71879D5A-A676-431E-B751-B49B1A297F0A}" dt="2024-01-17T16:40:43.083" v="3" actId="14826"/>
          <pc:sldLayoutMkLst>
            <pc:docMk/>
            <pc:sldMasterMk cId="249830302" sldId="2147483721"/>
            <pc:sldLayoutMk cId="1832491071" sldId="2147483737"/>
          </pc:sldLayoutMkLst>
          <pc:picChg chg="mod">
            <ac:chgData name="Ashley Maier" userId="2cfedd71-abf5-407a-8003-ac44a31232d5" providerId="ADAL" clId="{71879D5A-A676-431E-B751-B49B1A297F0A}" dt="2024-01-17T16:40:43.083" v="3" actId="14826"/>
            <ac:picMkLst>
              <pc:docMk/>
              <pc:sldMasterMk cId="249830302" sldId="2147483721"/>
              <pc:sldLayoutMk cId="1832491071" sldId="2147483737"/>
              <ac:picMk id="5" creationId="{B8FB6EDB-1952-4596-9536-8B61E8DD7EA3}"/>
            </ac:picMkLst>
          </pc:picChg>
        </pc:sldLayoutChg>
      </pc:sldMasterChg>
    </pc:docChg>
  </pc:docChgLst>
  <pc:docChgLst>
    <pc:chgData name="Ashley Maier" userId="2cfedd71-abf5-407a-8003-ac44a31232d5" providerId="ADAL" clId="{3046A3D6-D84B-4890-A72A-0D1B97F7062C}"/>
    <pc:docChg chg="undo custSel addSld delSld modSld modMainMaster addSection modSection">
      <pc:chgData name="Ashley Maier" userId="2cfedd71-abf5-407a-8003-ac44a31232d5" providerId="ADAL" clId="{3046A3D6-D84B-4890-A72A-0D1B97F7062C}" dt="2023-09-08T20:14:29.255" v="819"/>
      <pc:docMkLst>
        <pc:docMk/>
      </pc:docMkLst>
      <pc:sldChg chg="modSp mod">
        <pc:chgData name="Ashley Maier" userId="2cfedd71-abf5-407a-8003-ac44a31232d5" providerId="ADAL" clId="{3046A3D6-D84B-4890-A72A-0D1B97F7062C}" dt="2023-09-08T20:11:11.386" v="798" actId="20577"/>
        <pc:sldMkLst>
          <pc:docMk/>
          <pc:sldMk cId="4258450258" sldId="261"/>
        </pc:sldMkLst>
        <pc:spChg chg="mod">
          <ac:chgData name="Ashley Maier" userId="2cfedd71-abf5-407a-8003-ac44a31232d5" providerId="ADAL" clId="{3046A3D6-D84B-4890-A72A-0D1B97F7062C}" dt="2023-09-08T20:11:11.386" v="798" actId="20577"/>
          <ac:spMkLst>
            <pc:docMk/>
            <pc:sldMk cId="4258450258" sldId="261"/>
            <ac:spMk id="3" creationId="{D61777C0-AB7C-4FB6-8A7E-7BA2E16526FB}"/>
          </ac:spMkLst>
        </pc:spChg>
      </pc:sldChg>
      <pc:sldChg chg="addSp delSp modSp mod modAnim modNotesTx">
        <pc:chgData name="Ashley Maier" userId="2cfedd71-abf5-407a-8003-ac44a31232d5" providerId="ADAL" clId="{3046A3D6-D84B-4890-A72A-0D1B97F7062C}" dt="2023-09-08T20:01:46.180" v="624" actId="1036"/>
        <pc:sldMkLst>
          <pc:docMk/>
          <pc:sldMk cId="1997507205" sldId="265"/>
        </pc:sldMkLst>
        <pc:spChg chg="del">
          <ac:chgData name="Ashley Maier" userId="2cfedd71-abf5-407a-8003-ac44a31232d5" providerId="ADAL" clId="{3046A3D6-D84B-4890-A72A-0D1B97F7062C}" dt="2023-09-08T20:00:55.123" v="587" actId="478"/>
          <ac:spMkLst>
            <pc:docMk/>
            <pc:sldMk cId="1997507205" sldId="265"/>
            <ac:spMk id="2" creationId="{AB8E38D7-306F-4A2D-BC12-FC380AF2C6EB}"/>
          </ac:spMkLst>
        </pc:spChg>
        <pc:spChg chg="add mod">
          <ac:chgData name="Ashley Maier" userId="2cfedd71-abf5-407a-8003-ac44a31232d5" providerId="ADAL" clId="{3046A3D6-D84B-4890-A72A-0D1B97F7062C}" dt="2023-08-31T13:04:48.463" v="290" actId="20577"/>
          <ac:spMkLst>
            <pc:docMk/>
            <pc:sldMk cId="1997507205" sldId="265"/>
            <ac:spMk id="3" creationId="{6F3D2A7B-2B07-7602-6329-9A86E027A0DD}"/>
          </ac:spMkLst>
        </pc:spChg>
        <pc:spChg chg="mod">
          <ac:chgData name="Ashley Maier" userId="2cfedd71-abf5-407a-8003-ac44a31232d5" providerId="ADAL" clId="{3046A3D6-D84B-4890-A72A-0D1B97F7062C}" dt="2023-09-08T20:01:36.671" v="613" actId="403"/>
          <ac:spMkLst>
            <pc:docMk/>
            <pc:sldMk cId="1997507205" sldId="265"/>
            <ac:spMk id="4" creationId="{8D71B167-722A-4863-A87D-3F18E0F8C2FE}"/>
          </ac:spMkLst>
        </pc:spChg>
        <pc:spChg chg="mod">
          <ac:chgData name="Ashley Maier" userId="2cfedd71-abf5-407a-8003-ac44a31232d5" providerId="ADAL" clId="{3046A3D6-D84B-4890-A72A-0D1B97F7062C}" dt="2023-09-08T20:01:22.447" v="611" actId="1036"/>
          <ac:spMkLst>
            <pc:docMk/>
            <pc:sldMk cId="1997507205" sldId="265"/>
            <ac:spMk id="5" creationId="{94A0FD19-E221-A4B9-F34E-41F55574D4EE}"/>
          </ac:spMkLst>
        </pc:spChg>
        <pc:spChg chg="mod">
          <ac:chgData name="Ashley Maier" userId="2cfedd71-abf5-407a-8003-ac44a31232d5" providerId="ADAL" clId="{3046A3D6-D84B-4890-A72A-0D1B97F7062C}" dt="2023-09-08T20:01:11.648" v="602" actId="14100"/>
          <ac:spMkLst>
            <pc:docMk/>
            <pc:sldMk cId="1997507205" sldId="265"/>
            <ac:spMk id="6" creationId="{E69B7B93-36C4-77C9-CC25-8AA457EFA0AB}"/>
          </ac:spMkLst>
        </pc:spChg>
        <pc:spChg chg="add mod">
          <ac:chgData name="Ashley Maier" userId="2cfedd71-abf5-407a-8003-ac44a31232d5" providerId="ADAL" clId="{3046A3D6-D84B-4890-A72A-0D1B97F7062C}" dt="2023-09-08T20:00:56.601" v="588"/>
          <ac:spMkLst>
            <pc:docMk/>
            <pc:sldMk cId="1997507205" sldId="265"/>
            <ac:spMk id="10" creationId="{829521B5-012E-DAD0-5B06-F59E9100DFC0}"/>
          </ac:spMkLst>
        </pc:spChg>
        <pc:spChg chg="mod">
          <ac:chgData name="Ashley Maier" userId="2cfedd71-abf5-407a-8003-ac44a31232d5" providerId="ADAL" clId="{3046A3D6-D84B-4890-A72A-0D1B97F7062C}" dt="2023-08-31T13:02:27.563" v="198" actId="207"/>
          <ac:spMkLst>
            <pc:docMk/>
            <pc:sldMk cId="1997507205" sldId="265"/>
            <ac:spMk id="13" creationId="{790514C0-4EF4-B080-416D-80CD0C385AE9}"/>
          </ac:spMkLst>
        </pc:spChg>
        <pc:spChg chg="mod">
          <ac:chgData name="Ashley Maier" userId="2cfedd71-abf5-407a-8003-ac44a31232d5" providerId="ADAL" clId="{3046A3D6-D84B-4890-A72A-0D1B97F7062C}" dt="2023-08-31T13:02:27.563" v="198" actId="207"/>
          <ac:spMkLst>
            <pc:docMk/>
            <pc:sldMk cId="1997507205" sldId="265"/>
            <ac:spMk id="14" creationId="{A1A46DD6-8B1D-E4C3-56F0-05FD6FA725F6}"/>
          </ac:spMkLst>
        </pc:spChg>
        <pc:spChg chg="mod">
          <ac:chgData name="Ashley Maier" userId="2cfedd71-abf5-407a-8003-ac44a31232d5" providerId="ADAL" clId="{3046A3D6-D84B-4890-A72A-0D1B97F7062C}" dt="2023-08-31T13:02:27.563" v="198" actId="207"/>
          <ac:spMkLst>
            <pc:docMk/>
            <pc:sldMk cId="1997507205" sldId="265"/>
            <ac:spMk id="15" creationId="{ACF5AC2E-43AC-596C-598D-75A2EC38B1AA}"/>
          </ac:spMkLst>
        </pc:spChg>
        <pc:spChg chg="mod">
          <ac:chgData name="Ashley Maier" userId="2cfedd71-abf5-407a-8003-ac44a31232d5" providerId="ADAL" clId="{3046A3D6-D84B-4890-A72A-0D1B97F7062C}" dt="2023-09-08T20:01:22.447" v="611" actId="1036"/>
          <ac:spMkLst>
            <pc:docMk/>
            <pc:sldMk cId="1997507205" sldId="265"/>
            <ac:spMk id="20" creationId="{9894CC70-BEA9-BFCB-C202-04024B6BE33F}"/>
          </ac:spMkLst>
        </pc:spChg>
        <pc:grpChg chg="mod">
          <ac:chgData name="Ashley Maier" userId="2cfedd71-abf5-407a-8003-ac44a31232d5" providerId="ADAL" clId="{3046A3D6-D84B-4890-A72A-0D1B97F7062C}" dt="2023-09-08T20:01:09.260" v="601" actId="1035"/>
          <ac:grpSpMkLst>
            <pc:docMk/>
            <pc:sldMk cId="1997507205" sldId="265"/>
            <ac:grpSpMk id="17" creationId="{792F5269-AC55-C4BC-49BF-D9B08F4941E5}"/>
          </ac:grpSpMkLst>
        </pc:grpChg>
        <pc:picChg chg="mod">
          <ac:chgData name="Ashley Maier" userId="2cfedd71-abf5-407a-8003-ac44a31232d5" providerId="ADAL" clId="{3046A3D6-D84B-4890-A72A-0D1B97F7062C}" dt="2023-09-08T20:01:09.260" v="601" actId="1035"/>
          <ac:picMkLst>
            <pc:docMk/>
            <pc:sldMk cId="1997507205" sldId="265"/>
            <ac:picMk id="7" creationId="{3AB83987-7EAB-0467-9A3F-37E2EE8DAC7C}"/>
          </ac:picMkLst>
        </pc:picChg>
        <pc:picChg chg="mod">
          <ac:chgData name="Ashley Maier" userId="2cfedd71-abf5-407a-8003-ac44a31232d5" providerId="ADAL" clId="{3046A3D6-D84B-4890-A72A-0D1B97F7062C}" dt="2023-09-08T20:01:09.260" v="601" actId="1035"/>
          <ac:picMkLst>
            <pc:docMk/>
            <pc:sldMk cId="1997507205" sldId="265"/>
            <ac:picMk id="9" creationId="{7A44159A-29E3-6E46-09EA-D107C789F62B}"/>
          </ac:picMkLst>
        </pc:picChg>
        <pc:picChg chg="mod">
          <ac:chgData name="Ashley Maier" userId="2cfedd71-abf5-407a-8003-ac44a31232d5" providerId="ADAL" clId="{3046A3D6-D84B-4890-A72A-0D1B97F7062C}" dt="2023-09-08T20:01:46.180" v="624" actId="1036"/>
          <ac:picMkLst>
            <pc:docMk/>
            <pc:sldMk cId="1997507205" sldId="265"/>
            <ac:picMk id="19" creationId="{4FD2158B-C7DD-F46F-687E-CDE2694E07AE}"/>
          </ac:picMkLst>
        </pc:picChg>
        <pc:picChg chg="mod">
          <ac:chgData name="Ashley Maier" userId="2cfedd71-abf5-407a-8003-ac44a31232d5" providerId="ADAL" clId="{3046A3D6-D84B-4890-A72A-0D1B97F7062C}" dt="2023-09-08T20:01:46.180" v="624" actId="1036"/>
          <ac:picMkLst>
            <pc:docMk/>
            <pc:sldMk cId="1997507205" sldId="265"/>
            <ac:picMk id="22" creationId="{CBBA5FF9-B87C-084D-5BE7-2B6488C73D85}"/>
          </ac:picMkLst>
        </pc:picChg>
        <pc:picChg chg="mod">
          <ac:chgData name="Ashley Maier" userId="2cfedd71-abf5-407a-8003-ac44a31232d5" providerId="ADAL" clId="{3046A3D6-D84B-4890-A72A-0D1B97F7062C}" dt="2023-09-08T20:01:46.180" v="624" actId="1036"/>
          <ac:picMkLst>
            <pc:docMk/>
            <pc:sldMk cId="1997507205" sldId="265"/>
            <ac:picMk id="24" creationId="{5750ADCB-A9E7-87C7-27DC-5EFF31B4C4A2}"/>
          </ac:picMkLst>
        </pc:picChg>
      </pc:sldChg>
      <pc:sldChg chg="addSp delSp modSp mod modAnim">
        <pc:chgData name="Ashley Maier" userId="2cfedd71-abf5-407a-8003-ac44a31232d5" providerId="ADAL" clId="{3046A3D6-D84B-4890-A72A-0D1B97F7062C}" dt="2023-09-08T20:12:24.161" v="808"/>
        <pc:sldMkLst>
          <pc:docMk/>
          <pc:sldMk cId="0" sldId="349"/>
        </pc:sldMkLst>
        <pc:spChg chg="add mod">
          <ac:chgData name="Ashley Maier" userId="2cfedd71-abf5-407a-8003-ac44a31232d5" providerId="ADAL" clId="{3046A3D6-D84B-4890-A72A-0D1B97F7062C}" dt="2023-09-08T20:12:24.161" v="808"/>
          <ac:spMkLst>
            <pc:docMk/>
            <pc:sldMk cId="0" sldId="349"/>
            <ac:spMk id="3" creationId="{88AFDA48-A9B1-AE48-0F76-08AA21B56AB8}"/>
          </ac:spMkLst>
        </pc:spChg>
        <pc:spChg chg="del">
          <ac:chgData name="Ashley Maier" userId="2cfedd71-abf5-407a-8003-ac44a31232d5" providerId="ADAL" clId="{3046A3D6-D84B-4890-A72A-0D1B97F7062C}" dt="2023-09-08T20:12:22.889" v="807" actId="478"/>
          <ac:spMkLst>
            <pc:docMk/>
            <pc:sldMk cId="0" sldId="349"/>
            <ac:spMk id="29698" creationId="{47DF4487-3EF4-4828-A941-C175DFE5F692}"/>
          </ac:spMkLst>
        </pc:spChg>
      </pc:sldChg>
      <pc:sldChg chg="addSp delSp modSp mod modAnim modNotesTx">
        <pc:chgData name="Ashley Maier" userId="2cfedd71-abf5-407a-8003-ac44a31232d5" providerId="ADAL" clId="{3046A3D6-D84B-4890-A72A-0D1B97F7062C}" dt="2023-09-08T20:11:56.832" v="802"/>
        <pc:sldMkLst>
          <pc:docMk/>
          <pc:sldMk cId="0" sldId="352"/>
        </pc:sldMkLst>
        <pc:spChg chg="add mod">
          <ac:chgData name="Ashley Maier" userId="2cfedd71-abf5-407a-8003-ac44a31232d5" providerId="ADAL" clId="{3046A3D6-D84B-4890-A72A-0D1B97F7062C}" dt="2023-08-31T12:58:57.827" v="171" actId="115"/>
          <ac:spMkLst>
            <pc:docMk/>
            <pc:sldMk cId="0" sldId="352"/>
            <ac:spMk id="4" creationId="{8A7371E9-07E0-BF04-9E3F-5A16BFF7033B}"/>
          </ac:spMkLst>
        </pc:spChg>
        <pc:spChg chg="add mod">
          <ac:chgData name="Ashley Maier" userId="2cfedd71-abf5-407a-8003-ac44a31232d5" providerId="ADAL" clId="{3046A3D6-D84B-4890-A72A-0D1B97F7062C}" dt="2023-09-08T20:11:56.832" v="802"/>
          <ac:spMkLst>
            <pc:docMk/>
            <pc:sldMk cId="0" sldId="352"/>
            <ac:spMk id="6" creationId="{632107FA-EF34-018A-9699-19E71433018A}"/>
          </ac:spMkLst>
        </pc:spChg>
        <pc:spChg chg="del">
          <ac:chgData name="Ashley Maier" userId="2cfedd71-abf5-407a-8003-ac44a31232d5" providerId="ADAL" clId="{3046A3D6-D84B-4890-A72A-0D1B97F7062C}" dt="2023-09-08T20:11:55.322" v="801" actId="478"/>
          <ac:spMkLst>
            <pc:docMk/>
            <pc:sldMk cId="0" sldId="352"/>
            <ac:spMk id="26629" creationId="{8ACCAA0E-FA16-4FF3-93CF-082B0F7695E3}"/>
          </ac:spMkLst>
        </pc:spChg>
        <pc:picChg chg="mod">
          <ac:chgData name="Ashley Maier" userId="2cfedd71-abf5-407a-8003-ac44a31232d5" providerId="ADAL" clId="{3046A3D6-D84B-4890-A72A-0D1B97F7062C}" dt="2023-08-31T12:59:15.654" v="172" actId="732"/>
          <ac:picMkLst>
            <pc:docMk/>
            <pc:sldMk cId="0" sldId="352"/>
            <ac:picMk id="26632" creationId="{B9BC4CCD-C4D8-47B7-8EE4-F72CB5D5811F}"/>
          </ac:picMkLst>
        </pc:picChg>
      </pc:sldChg>
      <pc:sldChg chg="addSp delSp modSp mod modAnim modNotesTx">
        <pc:chgData name="Ashley Maier" userId="2cfedd71-abf5-407a-8003-ac44a31232d5" providerId="ADAL" clId="{3046A3D6-D84B-4890-A72A-0D1B97F7062C}" dt="2023-09-08T20:13:46.602" v="809"/>
        <pc:sldMkLst>
          <pc:docMk/>
          <pc:sldMk cId="0" sldId="354"/>
        </pc:sldMkLst>
        <pc:spChg chg="add mod">
          <ac:chgData name="Ashley Maier" userId="2cfedd71-abf5-407a-8003-ac44a31232d5" providerId="ADAL" clId="{3046A3D6-D84B-4890-A72A-0D1B97F7062C}" dt="2023-09-05T18:17:57.903" v="430" actId="20577"/>
          <ac:spMkLst>
            <pc:docMk/>
            <pc:sldMk cId="0" sldId="354"/>
            <ac:spMk id="2" creationId="{78BFC419-5351-3AFD-3FA8-9D53E810A47E}"/>
          </ac:spMkLst>
        </pc:spChg>
        <pc:spChg chg="add del mod">
          <ac:chgData name="Ashley Maier" userId="2cfedd71-abf5-407a-8003-ac44a31232d5" providerId="ADAL" clId="{3046A3D6-D84B-4890-A72A-0D1B97F7062C}" dt="2023-09-08T19:59:49.581" v="570" actId="478"/>
          <ac:spMkLst>
            <pc:docMk/>
            <pc:sldMk cId="0" sldId="354"/>
            <ac:spMk id="5" creationId="{C93D604C-EF16-0857-CBFB-D3C28B65D1E6}"/>
          </ac:spMkLst>
        </pc:spChg>
        <pc:spChg chg="add del mod">
          <ac:chgData name="Ashley Maier" userId="2cfedd71-abf5-407a-8003-ac44a31232d5" providerId="ADAL" clId="{3046A3D6-D84B-4890-A72A-0D1B97F7062C}" dt="2023-09-08T20:00:30.650" v="582" actId="478"/>
          <ac:spMkLst>
            <pc:docMk/>
            <pc:sldMk cId="0" sldId="354"/>
            <ac:spMk id="7" creationId="{E63E8533-F443-260B-B464-49A6FFE27E05}"/>
          </ac:spMkLst>
        </pc:spChg>
        <pc:spChg chg="mod">
          <ac:chgData name="Ashley Maier" userId="2cfedd71-abf5-407a-8003-ac44a31232d5" providerId="ADAL" clId="{3046A3D6-D84B-4890-A72A-0D1B97F7062C}" dt="2023-09-05T18:18:09.711" v="445" actId="1035"/>
          <ac:spMkLst>
            <pc:docMk/>
            <pc:sldMk cId="0" sldId="354"/>
            <ac:spMk id="9" creationId="{CC2E0FD6-C6DA-1944-AF3E-67E5C4800642}"/>
          </ac:spMkLst>
        </pc:spChg>
        <pc:spChg chg="mod">
          <ac:chgData name="Ashley Maier" userId="2cfedd71-abf5-407a-8003-ac44a31232d5" providerId="ADAL" clId="{3046A3D6-D84B-4890-A72A-0D1B97F7062C}" dt="2023-09-05T18:18:09.711" v="445" actId="1035"/>
          <ac:spMkLst>
            <pc:docMk/>
            <pc:sldMk cId="0" sldId="354"/>
            <ac:spMk id="11" creationId="{94ECCDD1-E163-2244-9575-4F124C1CFC9C}"/>
          </ac:spMkLst>
        </pc:spChg>
        <pc:spChg chg="mod">
          <ac:chgData name="Ashley Maier" userId="2cfedd71-abf5-407a-8003-ac44a31232d5" providerId="ADAL" clId="{3046A3D6-D84B-4890-A72A-0D1B97F7062C}" dt="2023-09-05T18:18:09.711" v="445" actId="1035"/>
          <ac:spMkLst>
            <pc:docMk/>
            <pc:sldMk cId="0" sldId="354"/>
            <ac:spMk id="13" creationId="{388A97AD-22D1-574C-8CC4-F00332754D41}"/>
          </ac:spMkLst>
        </pc:spChg>
        <pc:spChg chg="add mod">
          <ac:chgData name="Ashley Maier" userId="2cfedd71-abf5-407a-8003-ac44a31232d5" providerId="ADAL" clId="{3046A3D6-D84B-4890-A72A-0D1B97F7062C}" dt="2023-09-08T20:00:34.719" v="584" actId="14100"/>
          <ac:spMkLst>
            <pc:docMk/>
            <pc:sldMk cId="0" sldId="354"/>
            <ac:spMk id="14" creationId="{AF4037D2-68C0-1742-3C5F-ECA7D8459311}"/>
          </ac:spMkLst>
        </pc:spChg>
        <pc:spChg chg="del">
          <ac:chgData name="Ashley Maier" userId="2cfedd71-abf5-407a-8003-ac44a31232d5" providerId="ADAL" clId="{3046A3D6-D84B-4890-A72A-0D1B97F7062C}" dt="2023-09-08T19:57:49.663" v="560" actId="478"/>
          <ac:spMkLst>
            <pc:docMk/>
            <pc:sldMk cId="0" sldId="354"/>
            <ac:spMk id="8194" creationId="{C702784E-3CE0-4AEA-B47C-F7D964EFBB70}"/>
          </ac:spMkLst>
        </pc:spChg>
        <pc:picChg chg="mod">
          <ac:chgData name="Ashley Maier" userId="2cfedd71-abf5-407a-8003-ac44a31232d5" providerId="ADAL" clId="{3046A3D6-D84B-4890-A72A-0D1B97F7062C}" dt="2023-09-05T18:18:09.711" v="445" actId="1035"/>
          <ac:picMkLst>
            <pc:docMk/>
            <pc:sldMk cId="0" sldId="354"/>
            <ac:picMk id="12" creationId="{29EA06F5-B9FF-BF42-845A-6A2BB8869B3C}"/>
          </ac:picMkLst>
        </pc:picChg>
      </pc:sldChg>
      <pc:sldChg chg="addSp delSp modSp mod modAnim modNotesTx">
        <pc:chgData name="Ashley Maier" userId="2cfedd71-abf5-407a-8003-ac44a31232d5" providerId="ADAL" clId="{3046A3D6-D84B-4890-A72A-0D1B97F7062C}" dt="2023-09-08T20:02:53.154" v="633" actId="14100"/>
        <pc:sldMkLst>
          <pc:docMk/>
          <pc:sldMk cId="0" sldId="357"/>
        </pc:sldMkLst>
        <pc:spChg chg="mod">
          <ac:chgData name="Ashley Maier" userId="2cfedd71-abf5-407a-8003-ac44a31232d5" providerId="ADAL" clId="{3046A3D6-D84B-4890-A72A-0D1B97F7062C}" dt="2023-08-30T17:12:50.308" v="5" actId="207"/>
          <ac:spMkLst>
            <pc:docMk/>
            <pc:sldMk cId="0" sldId="357"/>
            <ac:spMk id="2" creationId="{592FFADB-2C3B-4244-80B2-E01CED160F6B}"/>
          </ac:spMkLst>
        </pc:spChg>
        <pc:spChg chg="add mod">
          <ac:chgData name="Ashley Maier" userId="2cfedd71-abf5-407a-8003-ac44a31232d5" providerId="ADAL" clId="{3046A3D6-D84B-4890-A72A-0D1B97F7062C}" dt="2023-09-08T20:01:57.336" v="626"/>
          <ac:spMkLst>
            <pc:docMk/>
            <pc:sldMk cId="0" sldId="357"/>
            <ac:spMk id="4" creationId="{D0469412-8E8B-B040-53A9-BB7E62B323C8}"/>
          </ac:spMkLst>
        </pc:spChg>
        <pc:spChg chg="mod">
          <ac:chgData name="Ashley Maier" userId="2cfedd71-abf5-407a-8003-ac44a31232d5" providerId="ADAL" clId="{3046A3D6-D84B-4890-A72A-0D1B97F7062C}" dt="2023-08-30T17:12:53.828" v="6" actId="207"/>
          <ac:spMkLst>
            <pc:docMk/>
            <pc:sldMk cId="0" sldId="357"/>
            <ac:spMk id="8" creationId="{D91D2FF0-D3BB-B54A-8850-0C54ACA8B837}"/>
          </ac:spMkLst>
        </pc:spChg>
        <pc:spChg chg="mod">
          <ac:chgData name="Ashley Maier" userId="2cfedd71-abf5-407a-8003-ac44a31232d5" providerId="ADAL" clId="{3046A3D6-D84B-4890-A72A-0D1B97F7062C}" dt="2023-08-30T17:12:57.072" v="7" actId="207"/>
          <ac:spMkLst>
            <pc:docMk/>
            <pc:sldMk cId="0" sldId="357"/>
            <ac:spMk id="9" creationId="{0D39C28A-FC07-D742-9B64-157180587FB8}"/>
          </ac:spMkLst>
        </pc:spChg>
        <pc:spChg chg="mod">
          <ac:chgData name="Ashley Maier" userId="2cfedd71-abf5-407a-8003-ac44a31232d5" providerId="ADAL" clId="{3046A3D6-D84B-4890-A72A-0D1B97F7062C}" dt="2023-09-08T20:02:37.440" v="631" actId="20577"/>
          <ac:spMkLst>
            <pc:docMk/>
            <pc:sldMk cId="0" sldId="357"/>
            <ac:spMk id="10" creationId="{7D37C46C-1474-5845-8BE9-F78748A9A4AC}"/>
          </ac:spMkLst>
        </pc:spChg>
        <pc:spChg chg="del">
          <ac:chgData name="Ashley Maier" userId="2cfedd71-abf5-407a-8003-ac44a31232d5" providerId="ADAL" clId="{3046A3D6-D84B-4890-A72A-0D1B97F7062C}" dt="2023-09-08T20:01:55.702" v="625" actId="478"/>
          <ac:spMkLst>
            <pc:docMk/>
            <pc:sldMk cId="0" sldId="357"/>
            <ac:spMk id="12290" creationId="{BF2A0AE9-5A6A-4DE3-BC7D-E7C148DC467C}"/>
          </ac:spMkLst>
        </pc:spChg>
        <pc:grpChg chg="mod">
          <ac:chgData name="Ashley Maier" userId="2cfedd71-abf5-407a-8003-ac44a31232d5" providerId="ADAL" clId="{3046A3D6-D84B-4890-A72A-0D1B97F7062C}" dt="2023-09-08T20:02:53.154" v="633" actId="14100"/>
          <ac:grpSpMkLst>
            <pc:docMk/>
            <pc:sldMk cId="0" sldId="357"/>
            <ac:grpSpMk id="16" creationId="{1AE04B89-5874-2A47-A612-809872B80DA6}"/>
          </ac:grpSpMkLst>
        </pc:grpChg>
      </pc:sldChg>
      <pc:sldChg chg="addSp delSp modSp mod modAnim modNotesTx">
        <pc:chgData name="Ashley Maier" userId="2cfedd71-abf5-407a-8003-ac44a31232d5" providerId="ADAL" clId="{3046A3D6-D84B-4890-A72A-0D1B97F7062C}" dt="2023-09-08T20:03:12.681" v="635"/>
        <pc:sldMkLst>
          <pc:docMk/>
          <pc:sldMk cId="0" sldId="358"/>
        </pc:sldMkLst>
        <pc:spChg chg="mod">
          <ac:chgData name="Ashley Maier" userId="2cfedd71-abf5-407a-8003-ac44a31232d5" providerId="ADAL" clId="{3046A3D6-D84B-4890-A72A-0D1B97F7062C}" dt="2023-09-08T19:51:29.930" v="537" actId="947"/>
          <ac:spMkLst>
            <pc:docMk/>
            <pc:sldMk cId="0" sldId="358"/>
            <ac:spMk id="3" creationId="{A1A1C1CE-4EBE-4A2B-835E-CCE86E2FAC5E}"/>
          </ac:spMkLst>
        </pc:spChg>
        <pc:spChg chg="add mod">
          <ac:chgData name="Ashley Maier" userId="2cfedd71-abf5-407a-8003-ac44a31232d5" providerId="ADAL" clId="{3046A3D6-D84B-4890-A72A-0D1B97F7062C}" dt="2023-09-08T20:03:12.681" v="635"/>
          <ac:spMkLst>
            <pc:docMk/>
            <pc:sldMk cId="0" sldId="358"/>
            <ac:spMk id="4" creationId="{2039432F-CC02-5C9E-1846-E37927E025A5}"/>
          </ac:spMkLst>
        </pc:spChg>
        <pc:spChg chg="del">
          <ac:chgData name="Ashley Maier" userId="2cfedd71-abf5-407a-8003-ac44a31232d5" providerId="ADAL" clId="{3046A3D6-D84B-4890-A72A-0D1B97F7062C}" dt="2023-09-08T20:03:10.796" v="634" actId="478"/>
          <ac:spMkLst>
            <pc:docMk/>
            <pc:sldMk cId="0" sldId="358"/>
            <ac:spMk id="13315" creationId="{CB66B464-54E4-4F87-AEC2-2BBC48EEB6CF}"/>
          </ac:spMkLst>
        </pc:spChg>
      </pc:sldChg>
      <pc:sldChg chg="addSp delSp modSp mod modAnim modNotesTx">
        <pc:chgData name="Ashley Maier" userId="2cfedd71-abf5-407a-8003-ac44a31232d5" providerId="ADAL" clId="{3046A3D6-D84B-4890-A72A-0D1B97F7062C}" dt="2023-09-08T20:14:23.589" v="818"/>
        <pc:sldMkLst>
          <pc:docMk/>
          <pc:sldMk cId="0" sldId="365"/>
        </pc:sldMkLst>
        <pc:spChg chg="add mod">
          <ac:chgData name="Ashley Maier" userId="2cfedd71-abf5-407a-8003-ac44a31232d5" providerId="ADAL" clId="{3046A3D6-D84B-4890-A72A-0D1B97F7062C}" dt="2023-08-31T12:56:48.101" v="47" actId="207"/>
          <ac:spMkLst>
            <pc:docMk/>
            <pc:sldMk cId="0" sldId="365"/>
            <ac:spMk id="2" creationId="{D5D2DEF0-6609-48F9-E1DD-665B210C2368}"/>
          </ac:spMkLst>
        </pc:spChg>
        <pc:spChg chg="add mod">
          <ac:chgData name="Ashley Maier" userId="2cfedd71-abf5-407a-8003-ac44a31232d5" providerId="ADAL" clId="{3046A3D6-D84B-4890-A72A-0D1B97F7062C}" dt="2023-09-08T20:04:13.938" v="654"/>
          <ac:spMkLst>
            <pc:docMk/>
            <pc:sldMk cId="0" sldId="365"/>
            <ac:spMk id="5" creationId="{CBC591A8-74E4-C1FF-7EF4-C56ABBEBFF44}"/>
          </ac:spMkLst>
        </pc:spChg>
        <pc:spChg chg="mod">
          <ac:chgData name="Ashley Maier" userId="2cfedd71-abf5-407a-8003-ac44a31232d5" providerId="ADAL" clId="{3046A3D6-D84B-4890-A72A-0D1B97F7062C}" dt="2023-08-31T12:56:17.885" v="44" actId="1035"/>
          <ac:spMkLst>
            <pc:docMk/>
            <pc:sldMk cId="0" sldId="365"/>
            <ac:spMk id="7" creationId="{1D21314A-DDAA-A748-AF9C-BDE94F89C363}"/>
          </ac:spMkLst>
        </pc:spChg>
        <pc:spChg chg="mod">
          <ac:chgData name="Ashley Maier" userId="2cfedd71-abf5-407a-8003-ac44a31232d5" providerId="ADAL" clId="{3046A3D6-D84B-4890-A72A-0D1B97F7062C}" dt="2023-08-31T12:56:17.885" v="44" actId="1035"/>
          <ac:spMkLst>
            <pc:docMk/>
            <pc:sldMk cId="0" sldId="365"/>
            <ac:spMk id="8" creationId="{BDBB1510-7554-443E-8955-AFC59761CB7C}"/>
          </ac:spMkLst>
        </pc:spChg>
        <pc:spChg chg="mod">
          <ac:chgData name="Ashley Maier" userId="2cfedd71-abf5-407a-8003-ac44a31232d5" providerId="ADAL" clId="{3046A3D6-D84B-4890-A72A-0D1B97F7062C}" dt="2023-08-31T12:56:17.885" v="44" actId="1035"/>
          <ac:spMkLst>
            <pc:docMk/>
            <pc:sldMk cId="0" sldId="365"/>
            <ac:spMk id="15" creationId="{942898CA-32B8-4D88-9334-F25213B3D415}"/>
          </ac:spMkLst>
        </pc:spChg>
        <pc:spChg chg="mod">
          <ac:chgData name="Ashley Maier" userId="2cfedd71-abf5-407a-8003-ac44a31232d5" providerId="ADAL" clId="{3046A3D6-D84B-4890-A72A-0D1B97F7062C}" dt="2023-08-31T12:56:17.885" v="44" actId="1035"/>
          <ac:spMkLst>
            <pc:docMk/>
            <pc:sldMk cId="0" sldId="365"/>
            <ac:spMk id="16" creationId="{E39D19EB-45FB-4D57-8478-F5F03FC2C593}"/>
          </ac:spMkLst>
        </pc:spChg>
        <pc:spChg chg="mod">
          <ac:chgData name="Ashley Maier" userId="2cfedd71-abf5-407a-8003-ac44a31232d5" providerId="ADAL" clId="{3046A3D6-D84B-4890-A72A-0D1B97F7062C}" dt="2023-08-31T12:56:17.885" v="44" actId="1035"/>
          <ac:spMkLst>
            <pc:docMk/>
            <pc:sldMk cId="0" sldId="365"/>
            <ac:spMk id="18" creationId="{2CFE9466-23D4-4886-A30F-D242E716E7E8}"/>
          </ac:spMkLst>
        </pc:spChg>
        <pc:spChg chg="mod">
          <ac:chgData name="Ashley Maier" userId="2cfedd71-abf5-407a-8003-ac44a31232d5" providerId="ADAL" clId="{3046A3D6-D84B-4890-A72A-0D1B97F7062C}" dt="2023-08-31T12:56:17.885" v="44" actId="1035"/>
          <ac:spMkLst>
            <pc:docMk/>
            <pc:sldMk cId="0" sldId="365"/>
            <ac:spMk id="22" creationId="{864DB066-1865-4B44-8855-1AC4B19D2AEC}"/>
          </ac:spMkLst>
        </pc:spChg>
        <pc:spChg chg="mod">
          <ac:chgData name="Ashley Maier" userId="2cfedd71-abf5-407a-8003-ac44a31232d5" providerId="ADAL" clId="{3046A3D6-D84B-4890-A72A-0D1B97F7062C}" dt="2023-08-31T13:07:48.024" v="361" actId="14100"/>
          <ac:spMkLst>
            <pc:docMk/>
            <pc:sldMk cId="0" sldId="365"/>
            <ac:spMk id="9218" creationId="{7E18CC1E-64B1-4B1A-9A52-FFB39988E3AB}"/>
          </ac:spMkLst>
        </pc:spChg>
        <pc:spChg chg="del">
          <ac:chgData name="Ashley Maier" userId="2cfedd71-abf5-407a-8003-ac44a31232d5" providerId="ADAL" clId="{3046A3D6-D84B-4890-A72A-0D1B97F7062C}" dt="2023-09-08T20:04:12.328" v="653" actId="478"/>
          <ac:spMkLst>
            <pc:docMk/>
            <pc:sldMk cId="0" sldId="365"/>
            <ac:spMk id="22531" creationId="{C3F30658-D3EF-4636-B88F-3FC49E810406}"/>
          </ac:spMkLst>
        </pc:spChg>
        <pc:spChg chg="mod">
          <ac:chgData name="Ashley Maier" userId="2cfedd71-abf5-407a-8003-ac44a31232d5" providerId="ADAL" clId="{3046A3D6-D84B-4890-A72A-0D1B97F7062C}" dt="2023-08-31T12:56:17.885" v="44" actId="1035"/>
          <ac:spMkLst>
            <pc:docMk/>
            <pc:sldMk cId="0" sldId="365"/>
            <ac:spMk id="22540" creationId="{032C1399-853A-4BAF-8360-048536640A17}"/>
          </ac:spMkLst>
        </pc:spChg>
        <pc:grpChg chg="mod">
          <ac:chgData name="Ashley Maier" userId="2cfedd71-abf5-407a-8003-ac44a31232d5" providerId="ADAL" clId="{3046A3D6-D84B-4890-A72A-0D1B97F7062C}" dt="2023-08-31T12:56:17.885" v="44" actId="1035"/>
          <ac:grpSpMkLst>
            <pc:docMk/>
            <pc:sldMk cId="0" sldId="365"/>
            <ac:grpSpMk id="11" creationId="{E9C8D68E-A632-3C48-B0DA-1B5D7971D4AD}"/>
          </ac:grpSpMkLst>
        </pc:grpChg>
        <pc:grpChg chg="mod">
          <ac:chgData name="Ashley Maier" userId="2cfedd71-abf5-407a-8003-ac44a31232d5" providerId="ADAL" clId="{3046A3D6-D84B-4890-A72A-0D1B97F7062C}" dt="2023-08-31T12:56:17.885" v="44" actId="1035"/>
          <ac:grpSpMkLst>
            <pc:docMk/>
            <pc:sldMk cId="0" sldId="365"/>
            <ac:grpSpMk id="12" creationId="{4CF0E47D-9F60-D548-B895-21A338856C50}"/>
          </ac:grpSpMkLst>
        </pc:grpChg>
        <pc:grpChg chg="mod">
          <ac:chgData name="Ashley Maier" userId="2cfedd71-abf5-407a-8003-ac44a31232d5" providerId="ADAL" clId="{3046A3D6-D84B-4890-A72A-0D1B97F7062C}" dt="2023-08-31T12:56:17.885" v="44" actId="1035"/>
          <ac:grpSpMkLst>
            <pc:docMk/>
            <pc:sldMk cId="0" sldId="365"/>
            <ac:grpSpMk id="13" creationId="{FFA4C614-8617-7E40-8D8A-7D1C6FF2F73B}"/>
          </ac:grpSpMkLst>
        </pc:grpChg>
        <pc:grpChg chg="mod">
          <ac:chgData name="Ashley Maier" userId="2cfedd71-abf5-407a-8003-ac44a31232d5" providerId="ADAL" clId="{3046A3D6-D84B-4890-A72A-0D1B97F7062C}" dt="2023-08-31T12:56:17.885" v="44" actId="1035"/>
          <ac:grpSpMkLst>
            <pc:docMk/>
            <pc:sldMk cId="0" sldId="365"/>
            <ac:grpSpMk id="22533" creationId="{A1C5E155-0B26-4799-A79F-169D42D2B667}"/>
          </ac:grpSpMkLst>
        </pc:grpChg>
        <pc:picChg chg="mod">
          <ac:chgData name="Ashley Maier" userId="2cfedd71-abf5-407a-8003-ac44a31232d5" providerId="ADAL" clId="{3046A3D6-D84B-4890-A72A-0D1B97F7062C}" dt="2023-08-31T12:56:17.885" v="44" actId="1035"/>
          <ac:picMkLst>
            <pc:docMk/>
            <pc:sldMk cId="0" sldId="365"/>
            <ac:picMk id="4" creationId="{3E54A7BA-9F83-D847-9FB6-96885FB6004E}"/>
          </ac:picMkLst>
        </pc:picChg>
        <pc:picChg chg="mod">
          <ac:chgData name="Ashley Maier" userId="2cfedd71-abf5-407a-8003-ac44a31232d5" providerId="ADAL" clId="{3046A3D6-D84B-4890-A72A-0D1B97F7062C}" dt="2023-08-31T12:56:17.885" v="44" actId="1035"/>
          <ac:picMkLst>
            <pc:docMk/>
            <pc:sldMk cId="0" sldId="365"/>
            <ac:picMk id="6" creationId="{86C0288C-8BD9-B94F-97CC-D13D7F59757D}"/>
          </ac:picMkLst>
        </pc:picChg>
        <pc:picChg chg="mod">
          <ac:chgData name="Ashley Maier" userId="2cfedd71-abf5-407a-8003-ac44a31232d5" providerId="ADAL" clId="{3046A3D6-D84B-4890-A72A-0D1B97F7062C}" dt="2023-08-31T12:56:23.701" v="45" actId="14100"/>
          <ac:picMkLst>
            <pc:docMk/>
            <pc:sldMk cId="0" sldId="365"/>
            <ac:picMk id="17" creationId="{C2361080-09CA-E04E-AF27-92101BE114F5}"/>
          </ac:picMkLst>
        </pc:picChg>
        <pc:picChg chg="mod">
          <ac:chgData name="Ashley Maier" userId="2cfedd71-abf5-407a-8003-ac44a31232d5" providerId="ADAL" clId="{3046A3D6-D84B-4890-A72A-0D1B97F7062C}" dt="2023-08-31T12:56:17.885" v="44" actId="1035"/>
          <ac:picMkLst>
            <pc:docMk/>
            <pc:sldMk cId="0" sldId="365"/>
            <ac:picMk id="22539" creationId="{73E25406-A66F-469D-88B2-B9B26A1E6F02}"/>
          </ac:picMkLst>
        </pc:picChg>
        <pc:cxnChg chg="mod">
          <ac:chgData name="Ashley Maier" userId="2cfedd71-abf5-407a-8003-ac44a31232d5" providerId="ADAL" clId="{3046A3D6-D84B-4890-A72A-0D1B97F7062C}" dt="2023-08-31T12:56:17.885" v="44" actId="1035"/>
          <ac:cxnSpMkLst>
            <pc:docMk/>
            <pc:sldMk cId="0" sldId="365"/>
            <ac:cxnSpMk id="10" creationId="{527C36EC-0B3F-EE42-8CB3-507F24F04ED6}"/>
          </ac:cxnSpMkLst>
        </pc:cxnChg>
      </pc:sldChg>
      <pc:sldChg chg="addSp delSp modSp mod modAnim">
        <pc:chgData name="Ashley Maier" userId="2cfedd71-abf5-407a-8003-ac44a31232d5" providerId="ADAL" clId="{3046A3D6-D84B-4890-A72A-0D1B97F7062C}" dt="2023-09-08T20:14:29.255" v="819"/>
        <pc:sldMkLst>
          <pc:docMk/>
          <pc:sldMk cId="0" sldId="366"/>
        </pc:sldMkLst>
        <pc:spChg chg="mod">
          <ac:chgData name="Ashley Maier" userId="2cfedd71-abf5-407a-8003-ac44a31232d5" providerId="ADAL" clId="{3046A3D6-D84B-4890-A72A-0D1B97F7062C}" dt="2023-09-08T20:04:27.508" v="664" actId="1035"/>
          <ac:spMkLst>
            <pc:docMk/>
            <pc:sldMk cId="0" sldId="366"/>
            <ac:spMk id="2" creationId="{E53C51B3-413B-AC4D-95D8-AB7B2926CF7D}"/>
          </ac:spMkLst>
        </pc:spChg>
        <pc:spChg chg="add mod">
          <ac:chgData name="Ashley Maier" userId="2cfedd71-abf5-407a-8003-ac44a31232d5" providerId="ADAL" clId="{3046A3D6-D84B-4890-A72A-0D1B97F7062C}" dt="2023-09-08T20:04:23.297" v="656"/>
          <ac:spMkLst>
            <pc:docMk/>
            <pc:sldMk cId="0" sldId="366"/>
            <ac:spMk id="4" creationId="{A4EE8BBB-5CDD-FAB6-2F25-C39F093D8667}"/>
          </ac:spMkLst>
        </pc:spChg>
        <pc:spChg chg="add del mod">
          <ac:chgData name="Ashley Maier" userId="2cfedd71-abf5-407a-8003-ac44a31232d5" providerId="ADAL" clId="{3046A3D6-D84B-4890-A72A-0D1B97F7062C}" dt="2023-09-08T20:05:30.991" v="720" actId="12084"/>
          <ac:spMkLst>
            <pc:docMk/>
            <pc:sldMk cId="0" sldId="366"/>
            <ac:spMk id="5" creationId="{1D6D4F3C-3FE1-5481-252D-68C9070E6409}"/>
          </ac:spMkLst>
        </pc:spChg>
        <pc:spChg chg="add mod">
          <ac:chgData name="Ashley Maier" userId="2cfedd71-abf5-407a-8003-ac44a31232d5" providerId="ADAL" clId="{3046A3D6-D84B-4890-A72A-0D1B97F7062C}" dt="2023-09-08T20:08:41.592" v="762" actId="14100"/>
          <ac:spMkLst>
            <pc:docMk/>
            <pc:sldMk cId="0" sldId="366"/>
            <ac:spMk id="7" creationId="{0FBA8904-FCFF-6DF1-F5C9-90ACF80FB25E}"/>
          </ac:spMkLst>
        </pc:spChg>
        <pc:spChg chg="add del mod">
          <ac:chgData name="Ashley Maier" userId="2cfedd71-abf5-407a-8003-ac44a31232d5" providerId="ADAL" clId="{3046A3D6-D84B-4890-A72A-0D1B97F7062C}" dt="2023-09-08T20:08:17.935" v="746" actId="478"/>
          <ac:spMkLst>
            <pc:docMk/>
            <pc:sldMk cId="0" sldId="366"/>
            <ac:spMk id="8" creationId="{83BF991C-2C72-9109-BB02-798E47CFC8BE}"/>
          </ac:spMkLst>
        </pc:spChg>
        <pc:spChg chg="del">
          <ac:chgData name="Ashley Maier" userId="2cfedd71-abf5-407a-8003-ac44a31232d5" providerId="ADAL" clId="{3046A3D6-D84B-4890-A72A-0D1B97F7062C}" dt="2023-09-08T20:04:21.852" v="655" actId="478"/>
          <ac:spMkLst>
            <pc:docMk/>
            <pc:sldMk cId="0" sldId="366"/>
            <ac:spMk id="24578" creationId="{9C11C909-CF17-4F5F-94EB-8FAB9F6590DD}"/>
          </ac:spMkLst>
        </pc:spChg>
        <pc:spChg chg="del mod">
          <ac:chgData name="Ashley Maier" userId="2cfedd71-abf5-407a-8003-ac44a31232d5" providerId="ADAL" clId="{3046A3D6-D84B-4890-A72A-0D1B97F7062C}" dt="2023-09-08T20:08:09.842" v="744" actId="478"/>
          <ac:spMkLst>
            <pc:docMk/>
            <pc:sldMk cId="0" sldId="366"/>
            <ac:spMk id="24579" creationId="{31FCEDDA-8A16-4DC9-BB4D-D4E42678552C}"/>
          </ac:spMkLst>
        </pc:spChg>
        <pc:graphicFrameChg chg="add mod modGraphic">
          <ac:chgData name="Ashley Maier" userId="2cfedd71-abf5-407a-8003-ac44a31232d5" providerId="ADAL" clId="{3046A3D6-D84B-4890-A72A-0D1B97F7062C}" dt="2023-09-08T20:09:25.737" v="777" actId="12"/>
          <ac:graphicFrameMkLst>
            <pc:docMk/>
            <pc:sldMk cId="0" sldId="366"/>
            <ac:graphicFrameMk id="6" creationId="{563AF6B5-FF36-5469-57EA-375F3B1AEE4E}"/>
          </ac:graphicFrameMkLst>
        </pc:graphicFrameChg>
      </pc:sldChg>
      <pc:sldChg chg="addSp modSp del mod modNotesTx">
        <pc:chgData name="Ashley Maier" userId="2cfedd71-abf5-407a-8003-ac44a31232d5" providerId="ADAL" clId="{3046A3D6-D84B-4890-A72A-0D1B97F7062C}" dt="2023-09-08T16:28:52.857" v="514" actId="2696"/>
        <pc:sldMkLst>
          <pc:docMk/>
          <pc:sldMk cId="0" sldId="367"/>
        </pc:sldMkLst>
        <pc:spChg chg="add mod">
          <ac:chgData name="Ashley Maier" userId="2cfedd71-abf5-407a-8003-ac44a31232d5" providerId="ADAL" clId="{3046A3D6-D84B-4890-A72A-0D1B97F7062C}" dt="2023-08-31T12:57:12.233" v="54" actId="20577"/>
          <ac:spMkLst>
            <pc:docMk/>
            <pc:sldMk cId="0" sldId="367"/>
            <ac:spMk id="2" creationId="{A2B6F0E0-7DC9-EC16-838D-377B3AC7B96F}"/>
          </ac:spMkLst>
        </pc:spChg>
        <pc:spChg chg="mod">
          <ac:chgData name="Ashley Maier" userId="2cfedd71-abf5-407a-8003-ac44a31232d5" providerId="ADAL" clId="{3046A3D6-D84B-4890-A72A-0D1B97F7062C}" dt="2023-09-07T15:51:30.115" v="485" actId="113"/>
          <ac:spMkLst>
            <pc:docMk/>
            <pc:sldMk cId="0" sldId="367"/>
            <ac:spMk id="4" creationId="{9AEBEB2D-1172-4097-0028-B57F9F10F69D}"/>
          </ac:spMkLst>
        </pc:spChg>
        <pc:spChg chg="mod">
          <ac:chgData name="Ashley Maier" userId="2cfedd71-abf5-407a-8003-ac44a31232d5" providerId="ADAL" clId="{3046A3D6-D84B-4890-A72A-0D1B97F7062C}" dt="2023-08-30T17:14:00.555" v="12" actId="207"/>
          <ac:spMkLst>
            <pc:docMk/>
            <pc:sldMk cId="0" sldId="367"/>
            <ac:spMk id="6" creationId="{5EAAB984-EC48-AF47-BE2C-11C04F073EDD}"/>
          </ac:spMkLst>
        </pc:spChg>
        <pc:spChg chg="mod">
          <ac:chgData name="Ashley Maier" userId="2cfedd71-abf5-407a-8003-ac44a31232d5" providerId="ADAL" clId="{3046A3D6-D84B-4890-A72A-0D1B97F7062C}" dt="2023-08-31T12:57:17.779" v="55" actId="404"/>
          <ac:spMkLst>
            <pc:docMk/>
            <pc:sldMk cId="0" sldId="367"/>
            <ac:spMk id="25604" creationId="{35118522-9749-41DA-87C7-87F2EE61E8E4}"/>
          </ac:spMkLst>
        </pc:spChg>
        <pc:picChg chg="mod ord">
          <ac:chgData name="Ashley Maier" userId="2cfedd71-abf5-407a-8003-ac44a31232d5" providerId="ADAL" clId="{3046A3D6-D84B-4890-A72A-0D1B97F7062C}" dt="2023-08-31T12:57:32.210" v="71" actId="14100"/>
          <ac:picMkLst>
            <pc:docMk/>
            <pc:sldMk cId="0" sldId="367"/>
            <ac:picMk id="3" creationId="{83F15386-2F56-144C-AEF4-0D87FF65B637}"/>
          </ac:picMkLst>
        </pc:picChg>
      </pc:sldChg>
      <pc:sldChg chg="addSp delSp modSp add mod modAnim modNotesTx">
        <pc:chgData name="Ashley Maier" userId="2cfedd71-abf5-407a-8003-ac44a31232d5" providerId="ADAL" clId="{3046A3D6-D84B-4890-A72A-0D1B97F7062C}" dt="2023-09-08T20:12:18.492" v="806"/>
        <pc:sldMkLst>
          <pc:docMk/>
          <pc:sldMk cId="2648471867" sldId="392"/>
        </pc:sldMkLst>
        <pc:spChg chg="del">
          <ac:chgData name="Ashley Maier" userId="2cfedd71-abf5-407a-8003-ac44a31232d5" providerId="ADAL" clId="{3046A3D6-D84B-4890-A72A-0D1B97F7062C}" dt="2023-09-08T20:12:16.811" v="805" actId="478"/>
          <ac:spMkLst>
            <pc:docMk/>
            <pc:sldMk cId="2648471867" sldId="392"/>
            <ac:spMk id="2" creationId="{C52834A8-74B1-4ED3-9902-890535E6DDE1}"/>
          </ac:spMkLst>
        </pc:spChg>
        <pc:spChg chg="mod">
          <ac:chgData name="Ashley Maier" userId="2cfedd71-abf5-407a-8003-ac44a31232d5" providerId="ADAL" clId="{3046A3D6-D84B-4890-A72A-0D1B97F7062C}" dt="2023-08-31T13:23:45.394" v="382" actId="255"/>
          <ac:spMkLst>
            <pc:docMk/>
            <pc:sldMk cId="2648471867" sldId="392"/>
            <ac:spMk id="3" creationId="{D476E542-D6A1-4B2F-BD6D-EDB56638BD53}"/>
          </ac:spMkLst>
        </pc:spChg>
        <pc:spChg chg="add mod">
          <ac:chgData name="Ashley Maier" userId="2cfedd71-abf5-407a-8003-ac44a31232d5" providerId="ADAL" clId="{3046A3D6-D84B-4890-A72A-0D1B97F7062C}" dt="2023-09-08T20:12:18.492" v="806"/>
          <ac:spMkLst>
            <pc:docMk/>
            <pc:sldMk cId="2648471867" sldId="392"/>
            <ac:spMk id="6" creationId="{D8C3517D-049C-AB00-B4B6-C6C4BFC83857}"/>
          </ac:spMkLst>
        </pc:spChg>
      </pc:sldChg>
      <pc:sldChg chg="addSp delSp modSp mod modAnim">
        <pc:chgData name="Ashley Maier" userId="2cfedd71-abf5-407a-8003-ac44a31232d5" providerId="ADAL" clId="{3046A3D6-D84B-4890-A72A-0D1B97F7062C}" dt="2023-09-08T20:03:48.217" v="647"/>
        <pc:sldMkLst>
          <pc:docMk/>
          <pc:sldMk cId="2223143355" sldId="864"/>
        </pc:sldMkLst>
        <pc:spChg chg="add mod">
          <ac:chgData name="Ashley Maier" userId="2cfedd71-abf5-407a-8003-ac44a31232d5" providerId="ADAL" clId="{3046A3D6-D84B-4890-A72A-0D1B97F7062C}" dt="2023-09-08T20:03:48.217" v="647"/>
          <ac:spMkLst>
            <pc:docMk/>
            <pc:sldMk cId="2223143355" sldId="864"/>
            <ac:spMk id="8" creationId="{1D7DB497-C8FC-781C-E0EB-D4D39F0584E4}"/>
          </ac:spMkLst>
        </pc:spChg>
        <pc:spChg chg="del">
          <ac:chgData name="Ashley Maier" userId="2cfedd71-abf5-407a-8003-ac44a31232d5" providerId="ADAL" clId="{3046A3D6-D84B-4890-A72A-0D1B97F7062C}" dt="2023-09-08T20:03:46.818" v="646" actId="478"/>
          <ac:spMkLst>
            <pc:docMk/>
            <pc:sldMk cId="2223143355" sldId="864"/>
            <ac:spMk id="17" creationId="{07BF8EE2-D976-48E2-A4D0-A8A8436B8358}"/>
          </ac:spMkLst>
        </pc:spChg>
      </pc:sldChg>
      <pc:sldChg chg="addSp delSp modSp add mod modAnim modNotesTx">
        <pc:chgData name="Ashley Maier" userId="2cfedd71-abf5-407a-8003-ac44a31232d5" providerId="ADAL" clId="{3046A3D6-D84B-4890-A72A-0D1B97F7062C}" dt="2023-09-08T20:11:47.344" v="800"/>
        <pc:sldMkLst>
          <pc:docMk/>
          <pc:sldMk cId="0" sldId="872"/>
        </pc:sldMkLst>
        <pc:spChg chg="mod">
          <ac:chgData name="Ashley Maier" userId="2cfedd71-abf5-407a-8003-ac44a31232d5" providerId="ADAL" clId="{3046A3D6-D84B-4890-A72A-0D1B97F7062C}" dt="2023-09-08T16:28:05.472" v="509" actId="14100"/>
          <ac:spMkLst>
            <pc:docMk/>
            <pc:sldMk cId="0" sldId="872"/>
            <ac:spMk id="2" creationId="{0F1F477D-8379-A761-724F-647DA1D9DF29}"/>
          </ac:spMkLst>
        </pc:spChg>
        <pc:spChg chg="add mod">
          <ac:chgData name="Ashley Maier" userId="2cfedd71-abf5-407a-8003-ac44a31232d5" providerId="ADAL" clId="{3046A3D6-D84B-4890-A72A-0D1B97F7062C}" dt="2023-09-08T16:27:42.240" v="505"/>
          <ac:spMkLst>
            <pc:docMk/>
            <pc:sldMk cId="0" sldId="872"/>
            <ac:spMk id="3" creationId="{33BCF046-25A3-9618-1C8C-325D6CE0B96C}"/>
          </ac:spMkLst>
        </pc:spChg>
        <pc:spChg chg="mod ord">
          <ac:chgData name="Ashley Maier" userId="2cfedd71-abf5-407a-8003-ac44a31232d5" providerId="ADAL" clId="{3046A3D6-D84B-4890-A72A-0D1B97F7062C}" dt="2023-09-08T16:28:34.112" v="513" actId="166"/>
          <ac:spMkLst>
            <pc:docMk/>
            <pc:sldMk cId="0" sldId="872"/>
            <ac:spMk id="6" creationId="{5EAAB984-EC48-AF47-BE2C-11C04F073EDD}"/>
          </ac:spMkLst>
        </pc:spChg>
        <pc:spChg chg="add mod">
          <ac:chgData name="Ashley Maier" userId="2cfedd71-abf5-407a-8003-ac44a31232d5" providerId="ADAL" clId="{3046A3D6-D84B-4890-A72A-0D1B97F7062C}" dt="2023-09-08T20:11:47.344" v="800"/>
          <ac:spMkLst>
            <pc:docMk/>
            <pc:sldMk cId="0" sldId="872"/>
            <ac:spMk id="7" creationId="{B27961D7-B569-EEA1-21A6-D9E67C7BEE2B}"/>
          </ac:spMkLst>
        </pc:spChg>
        <pc:spChg chg="del">
          <ac:chgData name="Ashley Maier" userId="2cfedd71-abf5-407a-8003-ac44a31232d5" providerId="ADAL" clId="{3046A3D6-D84B-4890-A72A-0D1B97F7062C}" dt="2023-09-08T20:11:45.945" v="799" actId="478"/>
          <ac:spMkLst>
            <pc:docMk/>
            <pc:sldMk cId="0" sldId="872"/>
            <ac:spMk id="8" creationId="{1FFFF7D1-AA21-521C-6063-1C7A6C457179}"/>
          </ac:spMkLst>
        </pc:spChg>
        <pc:picChg chg="mod">
          <ac:chgData name="Ashley Maier" userId="2cfedd71-abf5-407a-8003-ac44a31232d5" providerId="ADAL" clId="{3046A3D6-D84B-4890-A72A-0D1B97F7062C}" dt="2023-09-08T16:28:12.351" v="510" actId="1076"/>
          <ac:picMkLst>
            <pc:docMk/>
            <pc:sldMk cId="0" sldId="872"/>
            <ac:picMk id="4" creationId="{3B86206F-32D0-AFA1-948A-C13D48642426}"/>
          </ac:picMkLst>
        </pc:picChg>
      </pc:sldChg>
      <pc:sldChg chg="addSp delSp modSp mod setBg modAnim modNotesTx">
        <pc:chgData name="Ashley Maier" userId="2cfedd71-abf5-407a-8003-ac44a31232d5" providerId="ADAL" clId="{3046A3D6-D84B-4890-A72A-0D1B97F7062C}" dt="2023-09-08T20:14:15.341" v="815"/>
        <pc:sldMkLst>
          <pc:docMk/>
          <pc:sldMk cId="0" sldId="1169"/>
        </pc:sldMkLst>
        <pc:spChg chg="add mod">
          <ac:chgData name="Ashley Maier" userId="2cfedd71-abf5-407a-8003-ac44a31232d5" providerId="ADAL" clId="{3046A3D6-D84B-4890-A72A-0D1B97F7062C}" dt="2023-09-08T20:04:06.765" v="652"/>
          <ac:spMkLst>
            <pc:docMk/>
            <pc:sldMk cId="0" sldId="1169"/>
            <ac:spMk id="3" creationId="{248C8DAC-E880-B0C5-5447-52875526C0B1}"/>
          </ac:spMkLst>
        </pc:spChg>
        <pc:spChg chg="mod">
          <ac:chgData name="Ashley Maier" userId="2cfedd71-abf5-407a-8003-ac44a31232d5" providerId="ADAL" clId="{3046A3D6-D84B-4890-A72A-0D1B97F7062C}" dt="2023-08-30T17:13:30.977" v="9" actId="207"/>
          <ac:spMkLst>
            <pc:docMk/>
            <pc:sldMk cId="0" sldId="1169"/>
            <ac:spMk id="5" creationId="{FD79A377-9A44-2542-8AF6-F91820C67E43}"/>
          </ac:spMkLst>
        </pc:spChg>
        <pc:spChg chg="del mod">
          <ac:chgData name="Ashley Maier" userId="2cfedd71-abf5-407a-8003-ac44a31232d5" providerId="ADAL" clId="{3046A3D6-D84B-4890-A72A-0D1B97F7062C}" dt="2023-09-08T20:04:05.339" v="651" actId="478"/>
          <ac:spMkLst>
            <pc:docMk/>
            <pc:sldMk cId="0" sldId="1169"/>
            <ac:spMk id="21508" creationId="{0B663A75-776D-4394-B191-C15F126B29AE}"/>
          </ac:spMkLst>
        </pc:spChg>
        <pc:spChg chg="mod">
          <ac:chgData name="Ashley Maier" userId="2cfedd71-abf5-407a-8003-ac44a31232d5" providerId="ADAL" clId="{3046A3D6-D84B-4890-A72A-0D1B97F7062C}" dt="2023-09-08T19:52:09.451" v="547" actId="14100"/>
          <ac:spMkLst>
            <pc:docMk/>
            <pc:sldMk cId="0" sldId="1169"/>
            <ac:spMk id="73731" creationId="{4FC28842-8033-4AA4-9E9C-10FE8B5C5164}"/>
          </ac:spMkLst>
        </pc:spChg>
      </pc:sldChg>
      <pc:sldChg chg="addSp delSp modSp mod modAnim">
        <pc:chgData name="Ashley Maier" userId="2cfedd71-abf5-407a-8003-ac44a31232d5" providerId="ADAL" clId="{3046A3D6-D84B-4890-A72A-0D1B97F7062C}" dt="2023-09-08T20:12:06.687" v="804"/>
        <pc:sldMkLst>
          <pc:docMk/>
          <pc:sldMk cId="0" sldId="1170"/>
        </pc:sldMkLst>
        <pc:spChg chg="add mod">
          <ac:chgData name="Ashley Maier" userId="2cfedd71-abf5-407a-8003-ac44a31232d5" providerId="ADAL" clId="{3046A3D6-D84B-4890-A72A-0D1B97F7062C}" dt="2023-08-31T13:00:28.506" v="188" actId="20577"/>
          <ac:spMkLst>
            <pc:docMk/>
            <pc:sldMk cId="0" sldId="1170"/>
            <ac:spMk id="2" creationId="{868B048B-30A3-32A3-A757-F2CFFFA30BA0}"/>
          </ac:spMkLst>
        </pc:spChg>
        <pc:spChg chg="add mod">
          <ac:chgData name="Ashley Maier" userId="2cfedd71-abf5-407a-8003-ac44a31232d5" providerId="ADAL" clId="{3046A3D6-D84B-4890-A72A-0D1B97F7062C}" dt="2023-09-08T20:12:06.687" v="804"/>
          <ac:spMkLst>
            <pc:docMk/>
            <pc:sldMk cId="0" sldId="1170"/>
            <ac:spMk id="5" creationId="{8062719B-F3B0-882D-08FD-18E4365ED0A5}"/>
          </ac:spMkLst>
        </pc:spChg>
        <pc:spChg chg="del mod">
          <ac:chgData name="Ashley Maier" userId="2cfedd71-abf5-407a-8003-ac44a31232d5" providerId="ADAL" clId="{3046A3D6-D84B-4890-A72A-0D1B97F7062C}" dt="2023-08-31T13:00:19.177" v="174" actId="478"/>
          <ac:spMkLst>
            <pc:docMk/>
            <pc:sldMk cId="0" sldId="1170"/>
            <ac:spMk id="8" creationId="{9228C135-2B23-4146-8809-DD8A5A227BBA}"/>
          </ac:spMkLst>
        </pc:spChg>
        <pc:spChg chg="del">
          <ac:chgData name="Ashley Maier" userId="2cfedd71-abf5-407a-8003-ac44a31232d5" providerId="ADAL" clId="{3046A3D6-D84B-4890-A72A-0D1B97F7062C}" dt="2023-09-08T20:12:03.882" v="803" actId="478"/>
          <ac:spMkLst>
            <pc:docMk/>
            <pc:sldMk cId="0" sldId="1170"/>
            <ac:spMk id="27650" creationId="{7E9F9713-0DBF-4326-9867-624C99150818}"/>
          </ac:spMkLst>
        </pc:spChg>
        <pc:spChg chg="mod">
          <ac:chgData name="Ashley Maier" userId="2cfedd71-abf5-407a-8003-ac44a31232d5" providerId="ADAL" clId="{3046A3D6-D84B-4890-A72A-0D1B97F7062C}" dt="2023-08-31T13:01:34.957" v="197" actId="1076"/>
          <ac:spMkLst>
            <pc:docMk/>
            <pc:sldMk cId="0" sldId="1170"/>
            <ac:spMk id="27653" creationId="{89384671-A408-446E-B337-2CA3F1B2F271}"/>
          </ac:spMkLst>
        </pc:spChg>
        <pc:picChg chg="mod">
          <ac:chgData name="Ashley Maier" userId="2cfedd71-abf5-407a-8003-ac44a31232d5" providerId="ADAL" clId="{3046A3D6-D84B-4890-A72A-0D1B97F7062C}" dt="2023-08-31T13:00:34.073" v="189" actId="14100"/>
          <ac:picMkLst>
            <pc:docMk/>
            <pc:sldMk cId="0" sldId="1170"/>
            <ac:picMk id="3" creationId="{0E4157C2-DACF-CB4A-B339-D66A1B187975}"/>
          </ac:picMkLst>
        </pc:picChg>
      </pc:sldChg>
      <pc:sldChg chg="addSp delSp modSp mod modAnim modNotesTx">
        <pc:chgData name="Ashley Maier" userId="2cfedd71-abf5-407a-8003-ac44a31232d5" providerId="ADAL" clId="{3046A3D6-D84B-4890-A72A-0D1B97F7062C}" dt="2023-09-08T20:13:57.981" v="814"/>
        <pc:sldMkLst>
          <pc:docMk/>
          <pc:sldMk cId="3100880413" sldId="1171"/>
        </pc:sldMkLst>
        <pc:spChg chg="add del mod">
          <ac:chgData name="Ashley Maier" userId="2cfedd71-abf5-407a-8003-ac44a31232d5" providerId="ADAL" clId="{3046A3D6-D84B-4890-A72A-0D1B97F7062C}" dt="2023-09-08T20:00:46.330" v="585" actId="478"/>
          <ac:spMkLst>
            <pc:docMk/>
            <pc:sldMk cId="3100880413" sldId="1171"/>
            <ac:spMk id="4" creationId="{BA81D382-4218-3521-7AED-78C9E2377DFE}"/>
          </ac:spMkLst>
        </pc:spChg>
        <pc:spChg chg="add mod">
          <ac:chgData name="Ashley Maier" userId="2cfedd71-abf5-407a-8003-ac44a31232d5" providerId="ADAL" clId="{3046A3D6-D84B-4890-A72A-0D1B97F7062C}" dt="2023-09-08T20:00:47.638" v="586"/>
          <ac:spMkLst>
            <pc:docMk/>
            <pc:sldMk cId="3100880413" sldId="1171"/>
            <ac:spMk id="6" creationId="{522CCB8A-BB59-AB08-F958-22CD156B5D6F}"/>
          </ac:spMkLst>
        </pc:spChg>
        <pc:spChg chg="mod">
          <ac:chgData name="Ashley Maier" userId="2cfedd71-abf5-407a-8003-ac44a31232d5" providerId="ADAL" clId="{3046A3D6-D84B-4890-A72A-0D1B97F7062C}" dt="2023-08-30T17:12:32.480" v="3" actId="207"/>
          <ac:spMkLst>
            <pc:docMk/>
            <pc:sldMk cId="3100880413" sldId="1171"/>
            <ac:spMk id="34" creationId="{455ADF8F-13B9-4E47-9FEF-0E3AF16CDA3A}"/>
          </ac:spMkLst>
        </pc:spChg>
        <pc:spChg chg="mod">
          <ac:chgData name="Ashley Maier" userId="2cfedd71-abf5-407a-8003-ac44a31232d5" providerId="ADAL" clId="{3046A3D6-D84B-4890-A72A-0D1B97F7062C}" dt="2023-08-30T17:12:36.270" v="4" actId="207"/>
          <ac:spMkLst>
            <pc:docMk/>
            <pc:sldMk cId="3100880413" sldId="1171"/>
            <ac:spMk id="38" creationId="{181D3B89-008B-4D47-AB6B-D00EDE596517}"/>
          </ac:spMkLst>
        </pc:spChg>
        <pc:spChg chg="del">
          <ac:chgData name="Ashley Maier" userId="2cfedd71-abf5-407a-8003-ac44a31232d5" providerId="ADAL" clId="{3046A3D6-D84B-4890-A72A-0D1B97F7062C}" dt="2023-09-08T19:57:59.611" v="562" actId="478"/>
          <ac:spMkLst>
            <pc:docMk/>
            <pc:sldMk cId="3100880413" sldId="1171"/>
            <ac:spMk id="10243" creationId="{4435027B-DD46-4C94-B4D7-EA878E20F22F}"/>
          </ac:spMkLst>
        </pc:spChg>
      </pc:sldChg>
      <pc:sldChg chg="addSp delSp modSp mod modAnim modNotesTx">
        <pc:chgData name="Ashley Maier" userId="2cfedd71-abf5-407a-8003-ac44a31232d5" providerId="ADAL" clId="{3046A3D6-D84B-4890-A72A-0D1B97F7062C}" dt="2023-09-08T20:03:18.870" v="637"/>
        <pc:sldMkLst>
          <pc:docMk/>
          <pc:sldMk cId="3197186803" sldId="1172"/>
        </pc:sldMkLst>
        <pc:spChg chg="add mod">
          <ac:chgData name="Ashley Maier" userId="2cfedd71-abf5-407a-8003-ac44a31232d5" providerId="ADAL" clId="{3046A3D6-D84B-4890-A72A-0D1B97F7062C}" dt="2023-09-08T20:03:18.870" v="637"/>
          <ac:spMkLst>
            <pc:docMk/>
            <pc:sldMk cId="3197186803" sldId="1172"/>
            <ac:spMk id="3" creationId="{F7E2B859-4985-5AA4-BB1F-3B8F3E5D9195}"/>
          </ac:spMkLst>
        </pc:spChg>
        <pc:spChg chg="del">
          <ac:chgData name="Ashley Maier" userId="2cfedd71-abf5-407a-8003-ac44a31232d5" providerId="ADAL" clId="{3046A3D6-D84B-4890-A72A-0D1B97F7062C}" dt="2023-09-08T20:03:17.409" v="636" actId="478"/>
          <ac:spMkLst>
            <pc:docMk/>
            <pc:sldMk cId="3197186803" sldId="1172"/>
            <ac:spMk id="5" creationId="{FC69B371-28DC-2DAF-8EFA-FB181B305D05}"/>
          </ac:spMkLst>
        </pc:spChg>
      </pc:sldChg>
      <pc:sldChg chg="addSp delSp modSp mod modAnim">
        <pc:chgData name="Ashley Maier" userId="2cfedd71-abf5-407a-8003-ac44a31232d5" providerId="ADAL" clId="{3046A3D6-D84B-4890-A72A-0D1B97F7062C}" dt="2023-09-08T20:03:24.923" v="639"/>
        <pc:sldMkLst>
          <pc:docMk/>
          <pc:sldMk cId="2460048270" sldId="1173"/>
        </pc:sldMkLst>
        <pc:spChg chg="add mod">
          <ac:chgData name="Ashley Maier" userId="2cfedd71-abf5-407a-8003-ac44a31232d5" providerId="ADAL" clId="{3046A3D6-D84B-4890-A72A-0D1B97F7062C}" dt="2023-09-08T20:03:24.923" v="639"/>
          <ac:spMkLst>
            <pc:docMk/>
            <pc:sldMk cId="2460048270" sldId="1173"/>
            <ac:spMk id="3" creationId="{CA578EA6-8E80-E9AC-F842-96F10AFC2E86}"/>
          </ac:spMkLst>
        </pc:spChg>
        <pc:spChg chg="del">
          <ac:chgData name="Ashley Maier" userId="2cfedd71-abf5-407a-8003-ac44a31232d5" providerId="ADAL" clId="{3046A3D6-D84B-4890-A72A-0D1B97F7062C}" dt="2023-09-08T20:03:23.501" v="638" actId="478"/>
          <ac:spMkLst>
            <pc:docMk/>
            <pc:sldMk cId="2460048270" sldId="1173"/>
            <ac:spMk id="4" creationId="{AC747AC1-EFE6-5706-9433-507CFD2DF890}"/>
          </ac:spMkLst>
        </pc:spChg>
      </pc:sldChg>
      <pc:sldChg chg="addSp delSp modSp mod modAnim">
        <pc:chgData name="Ashley Maier" userId="2cfedd71-abf5-407a-8003-ac44a31232d5" providerId="ADAL" clId="{3046A3D6-D84B-4890-A72A-0D1B97F7062C}" dt="2023-09-08T20:03:32.518" v="642"/>
        <pc:sldMkLst>
          <pc:docMk/>
          <pc:sldMk cId="2107240826" sldId="1174"/>
        </pc:sldMkLst>
        <pc:spChg chg="add mod">
          <ac:chgData name="Ashley Maier" userId="2cfedd71-abf5-407a-8003-ac44a31232d5" providerId="ADAL" clId="{3046A3D6-D84B-4890-A72A-0D1B97F7062C}" dt="2023-09-08T20:03:32.518" v="642"/>
          <ac:spMkLst>
            <pc:docMk/>
            <pc:sldMk cId="2107240826" sldId="1174"/>
            <ac:spMk id="3" creationId="{F65FEBC7-DF42-5233-E54D-48171162FD04}"/>
          </ac:spMkLst>
        </pc:spChg>
        <pc:spChg chg="del mod">
          <ac:chgData name="Ashley Maier" userId="2cfedd71-abf5-407a-8003-ac44a31232d5" providerId="ADAL" clId="{3046A3D6-D84B-4890-A72A-0D1B97F7062C}" dt="2023-09-08T20:03:31.104" v="641" actId="478"/>
          <ac:spMkLst>
            <pc:docMk/>
            <pc:sldMk cId="2107240826" sldId="1174"/>
            <ac:spMk id="4" creationId="{2B3DBB5D-0301-DD6A-DC3F-C1C10E312F2E}"/>
          </ac:spMkLst>
        </pc:spChg>
      </pc:sldChg>
      <pc:sldChg chg="addSp delSp modSp mod modAnim modNotesTx">
        <pc:chgData name="Ashley Maier" userId="2cfedd71-abf5-407a-8003-ac44a31232d5" providerId="ADAL" clId="{3046A3D6-D84B-4890-A72A-0D1B97F7062C}" dt="2023-09-08T20:03:39.555" v="645"/>
        <pc:sldMkLst>
          <pc:docMk/>
          <pc:sldMk cId="2779775280" sldId="1175"/>
        </pc:sldMkLst>
        <pc:spChg chg="del mod">
          <ac:chgData name="Ashley Maier" userId="2cfedd71-abf5-407a-8003-ac44a31232d5" providerId="ADAL" clId="{3046A3D6-D84B-4890-A72A-0D1B97F7062C}" dt="2023-09-08T20:03:38.096" v="644" actId="478"/>
          <ac:spMkLst>
            <pc:docMk/>
            <pc:sldMk cId="2779775280" sldId="1175"/>
            <ac:spMk id="3" creationId="{69C8D732-E386-EAFC-A0B4-E00B2D79C8FA}"/>
          </ac:spMkLst>
        </pc:spChg>
        <pc:spChg chg="add mod">
          <ac:chgData name="Ashley Maier" userId="2cfedd71-abf5-407a-8003-ac44a31232d5" providerId="ADAL" clId="{3046A3D6-D84B-4890-A72A-0D1B97F7062C}" dt="2023-09-08T20:03:39.555" v="645"/>
          <ac:spMkLst>
            <pc:docMk/>
            <pc:sldMk cId="2779775280" sldId="1175"/>
            <ac:spMk id="5" creationId="{108119FC-B86F-33A7-5E0A-960295878D5B}"/>
          </ac:spMkLst>
        </pc:spChg>
      </pc:sldChg>
      <pc:sldChg chg="addSp delSp modSp mod modAnim modNotesTx">
        <pc:chgData name="Ashley Maier" userId="2cfedd71-abf5-407a-8003-ac44a31232d5" providerId="ADAL" clId="{3046A3D6-D84B-4890-A72A-0D1B97F7062C}" dt="2023-09-08T20:03:58.742" v="650" actId="14100"/>
        <pc:sldMkLst>
          <pc:docMk/>
          <pc:sldMk cId="4031783603" sldId="1176"/>
        </pc:sldMkLst>
        <pc:spChg chg="add mod">
          <ac:chgData name="Ashley Maier" userId="2cfedd71-abf5-407a-8003-ac44a31232d5" providerId="ADAL" clId="{3046A3D6-D84B-4890-A72A-0D1B97F7062C}" dt="2023-08-31T13:06:11.230" v="353" actId="20577"/>
          <ac:spMkLst>
            <pc:docMk/>
            <pc:sldMk cId="4031783603" sldId="1176"/>
            <ac:spMk id="3" creationId="{2FBA6DAE-3C1E-D437-C4EE-1F068A1FB119}"/>
          </ac:spMkLst>
        </pc:spChg>
        <pc:spChg chg="add mod">
          <ac:chgData name="Ashley Maier" userId="2cfedd71-abf5-407a-8003-ac44a31232d5" providerId="ADAL" clId="{3046A3D6-D84B-4890-A72A-0D1B97F7062C}" dt="2023-09-05T18:19:05.144" v="457" actId="20577"/>
          <ac:spMkLst>
            <pc:docMk/>
            <pc:sldMk cId="4031783603" sldId="1176"/>
            <ac:spMk id="4" creationId="{772314D8-E8FC-C1E0-CA44-E68DC4FD7B61}"/>
          </ac:spMkLst>
        </pc:spChg>
        <pc:spChg chg="add mod">
          <ac:chgData name="Ashley Maier" userId="2cfedd71-abf5-407a-8003-ac44a31232d5" providerId="ADAL" clId="{3046A3D6-D84B-4890-A72A-0D1B97F7062C}" dt="2023-09-08T20:03:58.742" v="650" actId="14100"/>
          <ac:spMkLst>
            <pc:docMk/>
            <pc:sldMk cId="4031783603" sldId="1176"/>
            <ac:spMk id="6" creationId="{E627D625-6A9F-A0FA-BE03-B35DE7606DA3}"/>
          </ac:spMkLst>
        </pc:spChg>
        <pc:spChg chg="del">
          <ac:chgData name="Ashley Maier" userId="2cfedd71-abf5-407a-8003-ac44a31232d5" providerId="ADAL" clId="{3046A3D6-D84B-4890-A72A-0D1B97F7062C}" dt="2023-09-08T20:03:54.877" v="648" actId="478"/>
          <ac:spMkLst>
            <pc:docMk/>
            <pc:sldMk cId="4031783603" sldId="1176"/>
            <ac:spMk id="19458" creationId="{B2D2B09E-ACF9-47B3-8A78-AEDE5D07208E}"/>
          </ac:spMkLst>
        </pc:spChg>
        <pc:spChg chg="del mod">
          <ac:chgData name="Ashley Maier" userId="2cfedd71-abf5-407a-8003-ac44a31232d5" providerId="ADAL" clId="{3046A3D6-D84B-4890-A72A-0D1B97F7062C}" dt="2023-09-05T18:18:58.002" v="450" actId="478"/>
          <ac:spMkLst>
            <pc:docMk/>
            <pc:sldMk cId="4031783603" sldId="1176"/>
            <ac:spMk id="19470" creationId="{E3829974-0CD3-49BA-8B45-C5C0250ACBAA}"/>
          </ac:spMkLst>
        </pc:spChg>
        <pc:graphicFrameChg chg="mod">
          <ac:chgData name="Ashley Maier" userId="2cfedd71-abf5-407a-8003-ac44a31232d5" providerId="ADAL" clId="{3046A3D6-D84B-4890-A72A-0D1B97F7062C}" dt="2023-08-31T13:05:18.836" v="314"/>
          <ac:graphicFrameMkLst>
            <pc:docMk/>
            <pc:sldMk cId="4031783603" sldId="1176"/>
            <ac:graphicFrameMk id="2" creationId="{13DCCF54-5315-494B-B2E4-C1278926667E}"/>
          </ac:graphicFrameMkLst>
        </pc:graphicFrameChg>
      </pc:sldChg>
      <pc:sldChg chg="new del">
        <pc:chgData name="Ashley Maier" userId="2cfedd71-abf5-407a-8003-ac44a31232d5" providerId="ADAL" clId="{3046A3D6-D84B-4890-A72A-0D1B97F7062C}" dt="2023-09-08T17:17:52.207" v="520" actId="2696"/>
        <pc:sldMkLst>
          <pc:docMk/>
          <pc:sldMk cId="140048805" sldId="1177"/>
        </pc:sldMkLst>
      </pc:sldChg>
      <pc:sldChg chg="addSp delSp modSp del mod">
        <pc:chgData name="Ashley Maier" userId="2cfedd71-abf5-407a-8003-ac44a31232d5" providerId="ADAL" clId="{3046A3D6-D84B-4890-A72A-0D1B97F7062C}" dt="2023-08-31T13:23:03.796" v="369" actId="2696"/>
        <pc:sldMkLst>
          <pc:docMk/>
          <pc:sldMk cId="1250363474" sldId="1177"/>
        </pc:sldMkLst>
        <pc:spChg chg="add del">
          <ac:chgData name="Ashley Maier" userId="2cfedd71-abf5-407a-8003-ac44a31232d5" providerId="ADAL" clId="{3046A3D6-D84B-4890-A72A-0D1B97F7062C}" dt="2023-08-31T13:22:20.944" v="365" actId="478"/>
          <ac:spMkLst>
            <pc:docMk/>
            <pc:sldMk cId="1250363474" sldId="1177"/>
            <ac:spMk id="3" creationId="{D476E542-D6A1-4B2F-BD6D-EDB56638BD53}"/>
          </ac:spMkLst>
        </pc:spChg>
        <pc:spChg chg="add del mod">
          <ac:chgData name="Ashley Maier" userId="2cfedd71-abf5-407a-8003-ac44a31232d5" providerId="ADAL" clId="{3046A3D6-D84B-4890-A72A-0D1B97F7062C}" dt="2023-08-31T13:22:20.944" v="365" actId="478"/>
          <ac:spMkLst>
            <pc:docMk/>
            <pc:sldMk cId="1250363474" sldId="1177"/>
            <ac:spMk id="6" creationId="{E4D9A69F-6A76-296D-CD44-08798018C686}"/>
          </ac:spMkLst>
        </pc:spChg>
        <pc:spChg chg="add del mod">
          <ac:chgData name="Ashley Maier" userId="2cfedd71-abf5-407a-8003-ac44a31232d5" providerId="ADAL" clId="{3046A3D6-D84B-4890-A72A-0D1B97F7062C}" dt="2023-08-31T13:22:20.229" v="364"/>
          <ac:spMkLst>
            <pc:docMk/>
            <pc:sldMk cId="1250363474" sldId="1177"/>
            <ac:spMk id="7" creationId="{4D85B1A8-8E67-8F27-C20F-F76BF436D5CF}"/>
          </ac:spMkLst>
        </pc:spChg>
      </pc:sldChg>
      <pc:sldMasterChg chg="delSldLayout modSldLayout">
        <pc:chgData name="Ashley Maier" userId="2cfedd71-abf5-407a-8003-ac44a31232d5" providerId="ADAL" clId="{3046A3D6-D84B-4890-A72A-0D1B97F7062C}" dt="2023-09-08T20:00:22.015" v="581"/>
        <pc:sldMasterMkLst>
          <pc:docMk/>
          <pc:sldMasterMk cId="3564641763" sldId="2147483672"/>
        </pc:sldMasterMkLst>
        <pc:sldLayoutChg chg="addSp delSp modSp mod delAnim modAnim">
          <pc:chgData name="Ashley Maier" userId="2cfedd71-abf5-407a-8003-ac44a31232d5" providerId="ADAL" clId="{3046A3D6-D84B-4890-A72A-0D1B97F7062C}" dt="2023-09-08T20:00:22.015" v="581"/>
          <pc:sldLayoutMkLst>
            <pc:docMk/>
            <pc:sldMasterMk cId="3564641763" sldId="2147483672"/>
            <pc:sldLayoutMk cId="1144564969" sldId="2147483708"/>
          </pc:sldLayoutMkLst>
          <pc:spChg chg="del">
            <ac:chgData name="Ashley Maier" userId="2cfedd71-abf5-407a-8003-ac44a31232d5" providerId="ADAL" clId="{3046A3D6-D84B-4890-A72A-0D1B97F7062C}" dt="2023-09-08T19:53:03.485" v="552" actId="478"/>
            <ac:spMkLst>
              <pc:docMk/>
              <pc:sldMasterMk cId="3564641763" sldId="2147483672"/>
              <pc:sldLayoutMk cId="1144564969" sldId="2147483708"/>
              <ac:spMk id="2" creationId="{4C429097-1EAB-408C-B6CB-A6AA36B54566}"/>
            </ac:spMkLst>
          </pc:spChg>
          <pc:spChg chg="add del mod">
            <ac:chgData name="Ashley Maier" userId="2cfedd71-abf5-407a-8003-ac44a31232d5" providerId="ADAL" clId="{3046A3D6-D84B-4890-A72A-0D1B97F7062C}" dt="2023-09-08T19:57:20.193" v="554" actId="478"/>
            <ac:spMkLst>
              <pc:docMk/>
              <pc:sldMasterMk cId="3564641763" sldId="2147483672"/>
              <pc:sldLayoutMk cId="1144564969" sldId="2147483708"/>
              <ac:spMk id="3" creationId="{ACBEC281-D5DC-59F3-206F-CAC56A43F086}"/>
            </ac:spMkLst>
          </pc:spChg>
          <pc:spChg chg="add del mod">
            <ac:chgData name="Ashley Maier" userId="2cfedd71-abf5-407a-8003-ac44a31232d5" providerId="ADAL" clId="{3046A3D6-D84B-4890-A72A-0D1B97F7062C}" dt="2023-09-08T19:58:36.145" v="568" actId="478"/>
            <ac:spMkLst>
              <pc:docMk/>
              <pc:sldMasterMk cId="3564641763" sldId="2147483672"/>
              <pc:sldLayoutMk cId="1144564969" sldId="2147483708"/>
              <ac:spMk id="4" creationId="{DFE9474B-8EDA-9320-83C7-6E378F62C113}"/>
            </ac:spMkLst>
          </pc:spChg>
          <pc:spChg chg="add del mod">
            <ac:chgData name="Ashley Maier" userId="2cfedd71-abf5-407a-8003-ac44a31232d5" providerId="ADAL" clId="{3046A3D6-D84B-4890-A72A-0D1B97F7062C}" dt="2023-09-08T20:00:21.795" v="580" actId="478"/>
            <ac:spMkLst>
              <pc:docMk/>
              <pc:sldMasterMk cId="3564641763" sldId="2147483672"/>
              <pc:sldLayoutMk cId="1144564969" sldId="2147483708"/>
              <ac:spMk id="5" creationId="{1F557B61-5969-22B7-E6A1-142ED5032A45}"/>
            </ac:spMkLst>
          </pc:spChg>
          <pc:spChg chg="add mod">
            <ac:chgData name="Ashley Maier" userId="2cfedd71-abf5-407a-8003-ac44a31232d5" providerId="ADAL" clId="{3046A3D6-D84B-4890-A72A-0D1B97F7062C}" dt="2023-09-08T20:00:22.015" v="581"/>
            <ac:spMkLst>
              <pc:docMk/>
              <pc:sldMasterMk cId="3564641763" sldId="2147483672"/>
              <pc:sldLayoutMk cId="1144564969" sldId="2147483708"/>
              <ac:spMk id="6" creationId="{7D798EAE-C427-F003-FE6B-58CDC60C471A}"/>
            </ac:spMkLst>
          </pc:spChg>
        </pc:sldLayoutChg>
        <pc:sldLayoutChg chg="addSp delSp modSp mod delAnim modAnim">
          <pc:chgData name="Ashley Maier" userId="2cfedd71-abf5-407a-8003-ac44a31232d5" providerId="ADAL" clId="{3046A3D6-D84B-4890-A72A-0D1B97F7062C}" dt="2023-09-08T20:00:15.402" v="577"/>
          <pc:sldLayoutMkLst>
            <pc:docMk/>
            <pc:sldMasterMk cId="3564641763" sldId="2147483672"/>
            <pc:sldLayoutMk cId="4247487134" sldId="2147483713"/>
          </pc:sldLayoutMkLst>
          <pc:spChg chg="del">
            <ac:chgData name="Ashley Maier" userId="2cfedd71-abf5-407a-8003-ac44a31232d5" providerId="ADAL" clId="{3046A3D6-D84B-4890-A72A-0D1B97F7062C}" dt="2023-09-08T19:52:55.864" v="548" actId="478"/>
            <ac:spMkLst>
              <pc:docMk/>
              <pc:sldMasterMk cId="3564641763" sldId="2147483672"/>
              <pc:sldLayoutMk cId="4247487134" sldId="2147483713"/>
              <ac:spMk id="2" creationId="{4C429097-1EAB-408C-B6CB-A6AA36B54566}"/>
            </ac:spMkLst>
          </pc:spChg>
          <pc:spChg chg="add del mod">
            <ac:chgData name="Ashley Maier" userId="2cfedd71-abf5-407a-8003-ac44a31232d5" providerId="ADAL" clId="{3046A3D6-D84B-4890-A72A-0D1B97F7062C}" dt="2023-09-08T19:57:24.478" v="556" actId="478"/>
            <ac:spMkLst>
              <pc:docMk/>
              <pc:sldMasterMk cId="3564641763" sldId="2147483672"/>
              <pc:sldLayoutMk cId="4247487134" sldId="2147483713"/>
              <ac:spMk id="3" creationId="{F81B5F80-E54C-6CF6-9412-8E366C52C496}"/>
            </ac:spMkLst>
          </pc:spChg>
          <pc:spChg chg="add del mod">
            <ac:chgData name="Ashley Maier" userId="2cfedd71-abf5-407a-8003-ac44a31232d5" providerId="ADAL" clId="{3046A3D6-D84B-4890-A72A-0D1B97F7062C}" dt="2023-09-08T19:58:29.220" v="566" actId="478"/>
            <ac:spMkLst>
              <pc:docMk/>
              <pc:sldMasterMk cId="3564641763" sldId="2147483672"/>
              <pc:sldLayoutMk cId="4247487134" sldId="2147483713"/>
              <ac:spMk id="4" creationId="{B0148FE2-15A5-44E2-7A2F-1CFB1BF4817B}"/>
            </ac:spMkLst>
          </pc:spChg>
          <pc:spChg chg="add del mod">
            <ac:chgData name="Ashley Maier" userId="2cfedd71-abf5-407a-8003-ac44a31232d5" providerId="ADAL" clId="{3046A3D6-D84B-4890-A72A-0D1B97F7062C}" dt="2023-09-08T20:00:15.088" v="576" actId="478"/>
            <ac:spMkLst>
              <pc:docMk/>
              <pc:sldMasterMk cId="3564641763" sldId="2147483672"/>
              <pc:sldLayoutMk cId="4247487134" sldId="2147483713"/>
              <ac:spMk id="5" creationId="{6FFC3D2A-55C3-1050-2E1F-BB88175B1231}"/>
            </ac:spMkLst>
          </pc:spChg>
          <pc:spChg chg="add mod">
            <ac:chgData name="Ashley Maier" userId="2cfedd71-abf5-407a-8003-ac44a31232d5" providerId="ADAL" clId="{3046A3D6-D84B-4890-A72A-0D1B97F7062C}" dt="2023-09-08T20:00:15.402" v="577"/>
            <ac:spMkLst>
              <pc:docMk/>
              <pc:sldMasterMk cId="3564641763" sldId="2147483672"/>
              <pc:sldLayoutMk cId="4247487134" sldId="2147483713"/>
              <ac:spMk id="7" creationId="{04BBD923-78A1-79D3-F589-E09BF4090AF2}"/>
            </ac:spMkLst>
          </pc:spChg>
        </pc:sldLayoutChg>
        <pc:sldLayoutChg chg="modSp">
          <pc:chgData name="Ashley Maier" userId="2cfedd71-abf5-407a-8003-ac44a31232d5" providerId="ADAL" clId="{3046A3D6-D84B-4890-A72A-0D1B97F7062C}" dt="2023-08-30T17:11:20.912" v="0" actId="16037"/>
          <pc:sldLayoutMkLst>
            <pc:docMk/>
            <pc:sldMasterMk cId="3564641763" sldId="2147483672"/>
            <pc:sldLayoutMk cId="664435944" sldId="2147483714"/>
          </pc:sldLayoutMkLst>
          <pc:spChg chg="mod">
            <ac:chgData name="Ashley Maier" userId="2cfedd71-abf5-407a-8003-ac44a31232d5" providerId="ADAL" clId="{3046A3D6-D84B-4890-A72A-0D1B97F7062C}" dt="2023-08-30T17:11:20.912" v="0" actId="16037"/>
            <ac:spMkLst>
              <pc:docMk/>
              <pc:sldMasterMk cId="3564641763" sldId="2147483672"/>
              <pc:sldLayoutMk cId="664435944" sldId="2147483714"/>
              <ac:spMk id="14" creationId="{F712BAED-A62D-4043-9F2F-B6096C2C345F}"/>
            </ac:spMkLst>
          </pc:spChg>
        </pc:sldLayoutChg>
        <pc:sldLayoutChg chg="addSp delSp modSp mod delAnim modAnim">
          <pc:chgData name="Ashley Maier" userId="2cfedd71-abf5-407a-8003-ac44a31232d5" providerId="ADAL" clId="{3046A3D6-D84B-4890-A72A-0D1B97F7062C}" dt="2023-09-08T20:00:18.496" v="579"/>
          <pc:sldLayoutMkLst>
            <pc:docMk/>
            <pc:sldMasterMk cId="3564641763" sldId="2147483672"/>
            <pc:sldLayoutMk cId="1419048550" sldId="2147483717"/>
          </pc:sldLayoutMkLst>
          <pc:spChg chg="del">
            <ac:chgData name="Ashley Maier" userId="2cfedd71-abf5-407a-8003-ac44a31232d5" providerId="ADAL" clId="{3046A3D6-D84B-4890-A72A-0D1B97F7062C}" dt="2023-09-08T19:53:00.027" v="550" actId="478"/>
            <ac:spMkLst>
              <pc:docMk/>
              <pc:sldMasterMk cId="3564641763" sldId="2147483672"/>
              <pc:sldLayoutMk cId="1419048550" sldId="2147483717"/>
              <ac:spMk id="2" creationId="{4C429097-1EAB-408C-B6CB-A6AA36B54566}"/>
            </ac:spMkLst>
          </pc:spChg>
          <pc:spChg chg="add del mod">
            <ac:chgData name="Ashley Maier" userId="2cfedd71-abf5-407a-8003-ac44a31232d5" providerId="ADAL" clId="{3046A3D6-D84B-4890-A72A-0D1B97F7062C}" dt="2023-09-08T19:57:27.777" v="558" actId="478"/>
            <ac:spMkLst>
              <pc:docMk/>
              <pc:sldMasterMk cId="3564641763" sldId="2147483672"/>
              <pc:sldLayoutMk cId="1419048550" sldId="2147483717"/>
              <ac:spMk id="3" creationId="{68E7601A-7CFE-4221-4DE0-22048F163ED4}"/>
            </ac:spMkLst>
          </pc:spChg>
          <pc:spChg chg="add del mod">
            <ac:chgData name="Ashley Maier" userId="2cfedd71-abf5-407a-8003-ac44a31232d5" providerId="ADAL" clId="{3046A3D6-D84B-4890-A72A-0D1B97F7062C}" dt="2023-09-08T20:00:18.229" v="578" actId="478"/>
            <ac:spMkLst>
              <pc:docMk/>
              <pc:sldMasterMk cId="3564641763" sldId="2147483672"/>
              <pc:sldLayoutMk cId="1419048550" sldId="2147483717"/>
              <ac:spMk id="4" creationId="{5712687F-EDE2-1290-9955-0C97568767A5}"/>
            </ac:spMkLst>
          </pc:spChg>
          <pc:spChg chg="add mod">
            <ac:chgData name="Ashley Maier" userId="2cfedd71-abf5-407a-8003-ac44a31232d5" providerId="ADAL" clId="{3046A3D6-D84B-4890-A72A-0D1B97F7062C}" dt="2023-09-08T20:00:18.496" v="579"/>
            <ac:spMkLst>
              <pc:docMk/>
              <pc:sldMasterMk cId="3564641763" sldId="2147483672"/>
              <pc:sldLayoutMk cId="1419048550" sldId="2147483717"/>
              <ac:spMk id="5" creationId="{94FF4594-1F68-5999-E73D-9A873A3A5237}"/>
            </ac:spMkLst>
          </pc:spChg>
        </pc:sldLayoutChg>
        <pc:sldLayoutChg chg="del">
          <pc:chgData name="Ashley Maier" userId="2cfedd71-abf5-407a-8003-ac44a31232d5" providerId="ADAL" clId="{3046A3D6-D84B-4890-A72A-0D1B97F7062C}" dt="2023-08-30T17:11:56.654" v="2" actId="2696"/>
          <pc:sldLayoutMkLst>
            <pc:docMk/>
            <pc:sldMasterMk cId="3564641763" sldId="2147483672"/>
            <pc:sldLayoutMk cId="3029081382" sldId="2147483738"/>
          </pc:sldLayoutMkLst>
        </pc:sldLayoutChg>
      </pc:sldMasterChg>
      <pc:sldMasterChg chg="modSldLayout">
        <pc:chgData name="Ashley Maier" userId="2cfedd71-abf5-407a-8003-ac44a31232d5" providerId="ADAL" clId="{3046A3D6-D84B-4890-A72A-0D1B97F7062C}" dt="2023-08-30T17:11:42.232" v="1" actId="16037"/>
        <pc:sldMasterMkLst>
          <pc:docMk/>
          <pc:sldMasterMk cId="249830302" sldId="2147483721"/>
        </pc:sldMasterMkLst>
        <pc:sldLayoutChg chg="modSp">
          <pc:chgData name="Ashley Maier" userId="2cfedd71-abf5-407a-8003-ac44a31232d5" providerId="ADAL" clId="{3046A3D6-D84B-4890-A72A-0D1B97F7062C}" dt="2023-08-30T17:11:42.232" v="1" actId="16037"/>
          <pc:sldLayoutMkLst>
            <pc:docMk/>
            <pc:sldMasterMk cId="249830302" sldId="2147483721"/>
            <pc:sldLayoutMk cId="2150404527" sldId="2147483735"/>
          </pc:sldLayoutMkLst>
          <pc:spChg chg="mod">
            <ac:chgData name="Ashley Maier" userId="2cfedd71-abf5-407a-8003-ac44a31232d5" providerId="ADAL" clId="{3046A3D6-D84B-4890-A72A-0D1B97F7062C}" dt="2023-08-30T17:11:42.232" v="1" actId="16037"/>
            <ac:spMkLst>
              <pc:docMk/>
              <pc:sldMasterMk cId="249830302" sldId="2147483721"/>
              <pc:sldLayoutMk cId="2150404527" sldId="2147483735"/>
              <ac:spMk id="17" creationId="{C2019928-8C73-4E76-B829-B9A4161D7BF9}"/>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12BF7D-4293-42AF-A283-6226B69ADA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513425F-4572-4595-A0B9-25E3CAF11AA1}">
      <dgm:prSet custT="1"/>
      <dgm:spPr>
        <a:ln>
          <a:noFill/>
        </a:ln>
      </dgm:spPr>
      <dgm:t>
        <a:bodyPr/>
        <a:lstStyle/>
        <a:p>
          <a:r>
            <a:rPr lang="en-US" sz="2800" baseline="0" dirty="0"/>
            <a:t>Submit a reimbursement claim within 180 days of the expense.</a:t>
          </a:r>
          <a:endParaRPr lang="en-US" sz="2800" dirty="0"/>
        </a:p>
      </dgm:t>
    </dgm:pt>
    <dgm:pt modelId="{9DF9EDB5-2866-4E7C-A389-2771D0F4AF9C}" type="parTrans" cxnId="{BF898509-4C65-46FA-A869-386F8209272A}">
      <dgm:prSet/>
      <dgm:spPr/>
      <dgm:t>
        <a:bodyPr/>
        <a:lstStyle/>
        <a:p>
          <a:endParaRPr lang="en-US"/>
        </a:p>
      </dgm:t>
    </dgm:pt>
    <dgm:pt modelId="{B539AD61-D8C1-4713-9823-831FCFAB4D14}" type="sibTrans" cxnId="{BF898509-4C65-46FA-A869-386F8209272A}">
      <dgm:prSet/>
      <dgm:spPr/>
      <dgm:t>
        <a:bodyPr/>
        <a:lstStyle/>
        <a:p>
          <a:endParaRPr lang="en-US"/>
        </a:p>
      </dgm:t>
    </dgm:pt>
    <dgm:pt modelId="{0A5A606F-E076-46EE-BC9A-7CBFCFE7E5A9}">
      <dgm:prSet custT="1"/>
      <dgm:spPr/>
      <dgm:t>
        <a:bodyPr/>
        <a:lstStyle/>
        <a:p>
          <a:pPr>
            <a:buFont typeface="Arial" panose="020B0604020202020204" pitchFamily="34" charset="0"/>
            <a:buChar char="•"/>
          </a:pPr>
          <a:r>
            <a:rPr lang="en-US" sz="2400" dirty="0"/>
            <a:t>Log in to BRIWEB to use the online claim submission tool, or</a:t>
          </a:r>
        </a:p>
      </dgm:t>
    </dgm:pt>
    <dgm:pt modelId="{16C998C7-A973-4D27-94DF-123E15E855B5}" type="parTrans" cxnId="{41B18CBC-BE31-492F-9CB0-5655EA2B2090}">
      <dgm:prSet/>
      <dgm:spPr/>
      <dgm:t>
        <a:bodyPr/>
        <a:lstStyle/>
        <a:p>
          <a:endParaRPr lang="en-US"/>
        </a:p>
      </dgm:t>
    </dgm:pt>
    <dgm:pt modelId="{A1802123-21FD-4906-B7EA-5E14763F95A3}" type="sibTrans" cxnId="{41B18CBC-BE31-492F-9CB0-5655EA2B2090}">
      <dgm:prSet/>
      <dgm:spPr/>
      <dgm:t>
        <a:bodyPr/>
        <a:lstStyle/>
        <a:p>
          <a:endParaRPr lang="en-US"/>
        </a:p>
      </dgm:t>
    </dgm:pt>
    <dgm:pt modelId="{3F7F9240-A4EE-4AA0-A7B8-144828A54A1E}">
      <dgm:prSet custT="1"/>
      <dgm:spPr/>
      <dgm:t>
        <a:bodyPr/>
        <a:lstStyle/>
        <a:p>
          <a:pPr>
            <a:buFont typeface="Arial" panose="020B0604020202020204" pitchFamily="34" charset="0"/>
            <a:buChar char="•"/>
          </a:pPr>
          <a:r>
            <a:rPr lang="en-US" sz="2400" dirty="0"/>
            <a:t>Use the BRIMOBILE App for iPhone, iPad or Android devices, or</a:t>
          </a:r>
        </a:p>
      </dgm:t>
    </dgm:pt>
    <dgm:pt modelId="{45BF6D95-005C-4D31-858C-C0C40E2F8EB0}" type="parTrans" cxnId="{05FD5BD7-2AD2-4614-A83E-EE46549962F4}">
      <dgm:prSet/>
      <dgm:spPr/>
      <dgm:t>
        <a:bodyPr/>
        <a:lstStyle/>
        <a:p>
          <a:endParaRPr lang="en-US"/>
        </a:p>
      </dgm:t>
    </dgm:pt>
    <dgm:pt modelId="{F8644C8B-7E5D-4A23-9801-E576941D1316}" type="sibTrans" cxnId="{05FD5BD7-2AD2-4614-A83E-EE46549962F4}">
      <dgm:prSet/>
      <dgm:spPr/>
      <dgm:t>
        <a:bodyPr/>
        <a:lstStyle/>
        <a:p>
          <a:endParaRPr lang="en-US"/>
        </a:p>
      </dgm:t>
    </dgm:pt>
    <dgm:pt modelId="{D4C3D83F-F32C-4020-8267-0A40BBA40938}">
      <dgm:prSet custT="1"/>
      <dgm:spPr/>
      <dgm:t>
        <a:bodyPr/>
        <a:lstStyle/>
        <a:p>
          <a:pPr>
            <a:buFont typeface="Arial" panose="020B0604020202020204" pitchFamily="34" charset="0"/>
            <a:buChar char="•"/>
          </a:pPr>
          <a:r>
            <a:rPr lang="en-US" sz="2400" dirty="0"/>
            <a:t>Mail claim forms with appropriate documentation to BRI</a:t>
          </a:r>
        </a:p>
      </dgm:t>
    </dgm:pt>
    <dgm:pt modelId="{A062470A-9F28-4634-BEFE-16372D343D5F}" type="parTrans" cxnId="{4F51E7F8-3024-4F65-9147-87BC30582390}">
      <dgm:prSet/>
      <dgm:spPr/>
      <dgm:t>
        <a:bodyPr/>
        <a:lstStyle/>
        <a:p>
          <a:endParaRPr lang="en-US"/>
        </a:p>
      </dgm:t>
    </dgm:pt>
    <dgm:pt modelId="{FDAC3677-AB02-43CB-9287-8DCB00F17B49}" type="sibTrans" cxnId="{4F51E7F8-3024-4F65-9147-87BC30582390}">
      <dgm:prSet/>
      <dgm:spPr/>
      <dgm:t>
        <a:bodyPr/>
        <a:lstStyle/>
        <a:p>
          <a:endParaRPr lang="en-US"/>
        </a:p>
      </dgm:t>
    </dgm:pt>
    <dgm:pt modelId="{4771862A-E034-4DCB-9890-B5F7863FE5E5}">
      <dgm:prSet custT="1"/>
      <dgm:spPr>
        <a:ln>
          <a:noFill/>
        </a:ln>
      </dgm:spPr>
      <dgm:t>
        <a:bodyPr/>
        <a:lstStyle/>
        <a:p>
          <a:r>
            <a:rPr lang="en-US" sz="2800" baseline="0" dirty="0"/>
            <a:t>Receive your reimbursement by direct deposit or check.</a:t>
          </a:r>
          <a:endParaRPr lang="en-US" sz="2800" dirty="0"/>
        </a:p>
      </dgm:t>
    </dgm:pt>
    <dgm:pt modelId="{388E0F4A-387E-4524-B034-40BC324951C6}" type="parTrans" cxnId="{C3C02328-A16D-48E7-975D-BF384CDD75C4}">
      <dgm:prSet/>
      <dgm:spPr/>
      <dgm:t>
        <a:bodyPr/>
        <a:lstStyle/>
        <a:p>
          <a:endParaRPr lang="en-US"/>
        </a:p>
      </dgm:t>
    </dgm:pt>
    <dgm:pt modelId="{9BFE9980-4DBC-435C-A520-DC391F068001}" type="sibTrans" cxnId="{C3C02328-A16D-48E7-975D-BF384CDD75C4}">
      <dgm:prSet/>
      <dgm:spPr/>
      <dgm:t>
        <a:bodyPr/>
        <a:lstStyle/>
        <a:p>
          <a:endParaRPr lang="en-US"/>
        </a:p>
      </dgm:t>
    </dgm:pt>
    <dgm:pt modelId="{F34E298F-1ACC-4422-BBE9-681F8624C2AA}">
      <dgm:prSet custT="1"/>
      <dgm:spPr/>
      <dgm:t>
        <a:bodyPr/>
        <a:lstStyle/>
        <a:p>
          <a:endParaRPr lang="en-US" sz="1200" dirty="0"/>
        </a:p>
      </dgm:t>
    </dgm:pt>
    <dgm:pt modelId="{F6049A81-80F7-43C4-A08E-95F77CCC1FC6}" type="parTrans" cxnId="{AE820C75-9E62-4530-BD28-8AFDA20135B8}">
      <dgm:prSet/>
      <dgm:spPr/>
      <dgm:t>
        <a:bodyPr/>
        <a:lstStyle/>
        <a:p>
          <a:endParaRPr lang="en-US"/>
        </a:p>
      </dgm:t>
    </dgm:pt>
    <dgm:pt modelId="{9C75EB67-DF57-4DFC-8C84-C59732161A11}" type="sibTrans" cxnId="{AE820C75-9E62-4530-BD28-8AFDA20135B8}">
      <dgm:prSet/>
      <dgm:spPr/>
      <dgm:t>
        <a:bodyPr/>
        <a:lstStyle/>
        <a:p>
          <a:endParaRPr lang="en-US"/>
        </a:p>
      </dgm:t>
    </dgm:pt>
    <dgm:pt modelId="{00F80C46-25EC-435A-93C4-90F4D5DE196D}" type="pres">
      <dgm:prSet presAssocID="{2A12BF7D-4293-42AF-A283-6226B69ADA28}" presName="linear" presStyleCnt="0">
        <dgm:presLayoutVars>
          <dgm:animLvl val="lvl"/>
          <dgm:resizeHandles val="exact"/>
        </dgm:presLayoutVars>
      </dgm:prSet>
      <dgm:spPr/>
    </dgm:pt>
    <dgm:pt modelId="{ECCD0CCF-8807-4A57-BF3F-F21F65BDA100}" type="pres">
      <dgm:prSet presAssocID="{1513425F-4572-4595-A0B9-25E3CAF11AA1}" presName="parentText" presStyleLbl="node1" presStyleIdx="0" presStyleCnt="2">
        <dgm:presLayoutVars>
          <dgm:chMax val="0"/>
          <dgm:bulletEnabled val="1"/>
        </dgm:presLayoutVars>
      </dgm:prSet>
      <dgm:spPr/>
    </dgm:pt>
    <dgm:pt modelId="{552D3BE7-A691-4DEE-B82E-05CA66C6A347}" type="pres">
      <dgm:prSet presAssocID="{1513425F-4572-4595-A0B9-25E3CAF11AA1}" presName="childText" presStyleLbl="revTx" presStyleIdx="0" presStyleCnt="1">
        <dgm:presLayoutVars>
          <dgm:bulletEnabled val="1"/>
        </dgm:presLayoutVars>
      </dgm:prSet>
      <dgm:spPr/>
    </dgm:pt>
    <dgm:pt modelId="{8CC6961F-1E0C-4B60-B274-E597371C6CF3}" type="pres">
      <dgm:prSet presAssocID="{4771862A-E034-4DCB-9890-B5F7863FE5E5}" presName="parentText" presStyleLbl="node1" presStyleIdx="1" presStyleCnt="2" custLinFactNeighborX="3401" custLinFactNeighborY="4951">
        <dgm:presLayoutVars>
          <dgm:chMax val="0"/>
          <dgm:bulletEnabled val="1"/>
        </dgm:presLayoutVars>
      </dgm:prSet>
      <dgm:spPr/>
    </dgm:pt>
  </dgm:ptLst>
  <dgm:cxnLst>
    <dgm:cxn modelId="{BF898509-4C65-46FA-A869-386F8209272A}" srcId="{2A12BF7D-4293-42AF-A283-6226B69ADA28}" destId="{1513425F-4572-4595-A0B9-25E3CAF11AA1}" srcOrd="0" destOrd="0" parTransId="{9DF9EDB5-2866-4E7C-A389-2771D0F4AF9C}" sibTransId="{B539AD61-D8C1-4713-9823-831FCFAB4D14}"/>
    <dgm:cxn modelId="{C3C02328-A16D-48E7-975D-BF384CDD75C4}" srcId="{2A12BF7D-4293-42AF-A283-6226B69ADA28}" destId="{4771862A-E034-4DCB-9890-B5F7863FE5E5}" srcOrd="1" destOrd="0" parTransId="{388E0F4A-387E-4524-B034-40BC324951C6}" sibTransId="{9BFE9980-4DBC-435C-A520-DC391F068001}"/>
    <dgm:cxn modelId="{66E96231-5958-4282-B716-EC2CD34D8CF2}" type="presOf" srcId="{0A5A606F-E076-46EE-BC9A-7CBFCFE7E5A9}" destId="{552D3BE7-A691-4DEE-B82E-05CA66C6A347}" srcOrd="0" destOrd="0" presId="urn:microsoft.com/office/officeart/2005/8/layout/vList2"/>
    <dgm:cxn modelId="{D80B3D3F-FBDC-4D67-ABC9-60BB1D4F5CD0}" type="presOf" srcId="{2A12BF7D-4293-42AF-A283-6226B69ADA28}" destId="{00F80C46-25EC-435A-93C4-90F4D5DE196D}" srcOrd="0" destOrd="0" presId="urn:microsoft.com/office/officeart/2005/8/layout/vList2"/>
    <dgm:cxn modelId="{57168B48-24BC-4C0C-B9F6-D5C91C49632E}" type="presOf" srcId="{1513425F-4572-4595-A0B9-25E3CAF11AA1}" destId="{ECCD0CCF-8807-4A57-BF3F-F21F65BDA100}" srcOrd="0" destOrd="0" presId="urn:microsoft.com/office/officeart/2005/8/layout/vList2"/>
    <dgm:cxn modelId="{AE820C75-9E62-4530-BD28-8AFDA20135B8}" srcId="{1513425F-4572-4595-A0B9-25E3CAF11AA1}" destId="{F34E298F-1ACC-4422-BBE9-681F8624C2AA}" srcOrd="3" destOrd="0" parTransId="{F6049A81-80F7-43C4-A08E-95F77CCC1FC6}" sibTransId="{9C75EB67-DF57-4DFC-8C84-C59732161A11}"/>
    <dgm:cxn modelId="{09AA9D93-CC6D-4EC1-9543-50754387AA8E}" type="presOf" srcId="{3F7F9240-A4EE-4AA0-A7B8-144828A54A1E}" destId="{552D3BE7-A691-4DEE-B82E-05CA66C6A347}" srcOrd="0" destOrd="1" presId="urn:microsoft.com/office/officeart/2005/8/layout/vList2"/>
    <dgm:cxn modelId="{F5EF9597-9BA2-4AD5-BABB-FBC406D0AD51}" type="presOf" srcId="{D4C3D83F-F32C-4020-8267-0A40BBA40938}" destId="{552D3BE7-A691-4DEE-B82E-05CA66C6A347}" srcOrd="0" destOrd="2" presId="urn:microsoft.com/office/officeart/2005/8/layout/vList2"/>
    <dgm:cxn modelId="{41B18CBC-BE31-492F-9CB0-5655EA2B2090}" srcId="{1513425F-4572-4595-A0B9-25E3CAF11AA1}" destId="{0A5A606F-E076-46EE-BC9A-7CBFCFE7E5A9}" srcOrd="0" destOrd="0" parTransId="{16C998C7-A973-4D27-94DF-123E15E855B5}" sibTransId="{A1802123-21FD-4906-B7EA-5E14763F95A3}"/>
    <dgm:cxn modelId="{3AA83BC1-A242-49EE-ADE5-F293CE7762EA}" type="presOf" srcId="{4771862A-E034-4DCB-9890-B5F7863FE5E5}" destId="{8CC6961F-1E0C-4B60-B274-E597371C6CF3}" srcOrd="0" destOrd="0" presId="urn:microsoft.com/office/officeart/2005/8/layout/vList2"/>
    <dgm:cxn modelId="{05FD5BD7-2AD2-4614-A83E-EE46549962F4}" srcId="{1513425F-4572-4595-A0B9-25E3CAF11AA1}" destId="{3F7F9240-A4EE-4AA0-A7B8-144828A54A1E}" srcOrd="1" destOrd="0" parTransId="{45BF6D95-005C-4D31-858C-C0C40E2F8EB0}" sibTransId="{F8644C8B-7E5D-4A23-9801-E576941D1316}"/>
    <dgm:cxn modelId="{2FF1D4E3-B119-4163-8F3E-C840A2831E11}" type="presOf" srcId="{F34E298F-1ACC-4422-BBE9-681F8624C2AA}" destId="{552D3BE7-A691-4DEE-B82E-05CA66C6A347}" srcOrd="0" destOrd="3" presId="urn:microsoft.com/office/officeart/2005/8/layout/vList2"/>
    <dgm:cxn modelId="{4F51E7F8-3024-4F65-9147-87BC30582390}" srcId="{1513425F-4572-4595-A0B9-25E3CAF11AA1}" destId="{D4C3D83F-F32C-4020-8267-0A40BBA40938}" srcOrd="2" destOrd="0" parTransId="{A062470A-9F28-4634-BEFE-16372D343D5F}" sibTransId="{FDAC3677-AB02-43CB-9287-8DCB00F17B49}"/>
    <dgm:cxn modelId="{D1667A28-39C8-4EE6-B218-E9EA3F589A9D}" type="presParOf" srcId="{00F80C46-25EC-435A-93C4-90F4D5DE196D}" destId="{ECCD0CCF-8807-4A57-BF3F-F21F65BDA100}" srcOrd="0" destOrd="0" presId="urn:microsoft.com/office/officeart/2005/8/layout/vList2"/>
    <dgm:cxn modelId="{1D54C077-4108-4944-8A1D-6983F637EC7F}" type="presParOf" srcId="{00F80C46-25EC-435A-93C4-90F4D5DE196D}" destId="{552D3BE7-A691-4DEE-B82E-05CA66C6A347}" srcOrd="1" destOrd="0" presId="urn:microsoft.com/office/officeart/2005/8/layout/vList2"/>
    <dgm:cxn modelId="{E1856815-D818-47D3-86DA-CF7ED002E75A}" type="presParOf" srcId="{00F80C46-25EC-435A-93C4-90F4D5DE196D}" destId="{8CC6961F-1E0C-4B60-B274-E597371C6CF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D0CCF-8807-4A57-BF3F-F21F65BDA100}">
      <dsp:nvSpPr>
        <dsp:cNvPr id="0" name=""/>
        <dsp:cNvSpPr/>
      </dsp:nvSpPr>
      <dsp:spPr>
        <a:xfrm>
          <a:off x="0" y="11168"/>
          <a:ext cx="10653435" cy="692640"/>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t>Submit a reimbursement claim within 180 days of the expense.</a:t>
          </a:r>
          <a:endParaRPr lang="en-US" sz="2800" kern="1200" dirty="0"/>
        </a:p>
      </dsp:txBody>
      <dsp:txXfrm>
        <a:off x="33812" y="44980"/>
        <a:ext cx="10585811" cy="625016"/>
      </dsp:txXfrm>
    </dsp:sp>
    <dsp:sp modelId="{552D3BE7-A691-4DEE-B82E-05CA66C6A347}">
      <dsp:nvSpPr>
        <dsp:cNvPr id="0" name=""/>
        <dsp:cNvSpPr/>
      </dsp:nvSpPr>
      <dsp:spPr>
        <a:xfrm>
          <a:off x="0" y="703808"/>
          <a:ext cx="10653435" cy="1455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247" tIns="30480" rIns="170688" bIns="30480" numCol="1" spcCol="1270" anchor="t" anchorCtr="0">
          <a:noAutofit/>
        </a:bodyPr>
        <a:lstStyle/>
        <a:p>
          <a:pPr marL="228600" lvl="1" indent="-228600" algn="l" defTabSz="1066800">
            <a:lnSpc>
              <a:spcPct val="90000"/>
            </a:lnSpc>
            <a:spcBef>
              <a:spcPct val="0"/>
            </a:spcBef>
            <a:spcAft>
              <a:spcPct val="20000"/>
            </a:spcAft>
            <a:buFont typeface="Arial" panose="020B0604020202020204" pitchFamily="34" charset="0"/>
            <a:buChar char="•"/>
          </a:pPr>
          <a:r>
            <a:rPr lang="en-US" sz="2400" kern="1200" dirty="0"/>
            <a:t>Log in to BRIWEB to use the online claim submission tool, or</a:t>
          </a:r>
        </a:p>
        <a:p>
          <a:pPr marL="228600" lvl="1" indent="-228600" algn="l" defTabSz="1066800">
            <a:lnSpc>
              <a:spcPct val="90000"/>
            </a:lnSpc>
            <a:spcBef>
              <a:spcPct val="0"/>
            </a:spcBef>
            <a:spcAft>
              <a:spcPct val="20000"/>
            </a:spcAft>
            <a:buFont typeface="Arial" panose="020B0604020202020204" pitchFamily="34" charset="0"/>
            <a:buChar char="•"/>
          </a:pPr>
          <a:r>
            <a:rPr lang="en-US" sz="2400" kern="1200" dirty="0"/>
            <a:t>Use the BRIMOBILE App for iPhone, iPad or Android devices, or</a:t>
          </a:r>
        </a:p>
        <a:p>
          <a:pPr marL="228600" lvl="1" indent="-228600" algn="l" defTabSz="1066800">
            <a:lnSpc>
              <a:spcPct val="90000"/>
            </a:lnSpc>
            <a:spcBef>
              <a:spcPct val="0"/>
            </a:spcBef>
            <a:spcAft>
              <a:spcPct val="20000"/>
            </a:spcAft>
            <a:buFont typeface="Arial" panose="020B0604020202020204" pitchFamily="34" charset="0"/>
            <a:buChar char="•"/>
          </a:pPr>
          <a:r>
            <a:rPr lang="en-US" sz="2400" kern="1200" dirty="0"/>
            <a:t>Mail claim forms with appropriate documentation to BRI</a:t>
          </a:r>
        </a:p>
        <a:p>
          <a:pPr marL="114300" lvl="1" indent="-114300" algn="l" defTabSz="533400">
            <a:lnSpc>
              <a:spcPct val="90000"/>
            </a:lnSpc>
            <a:spcBef>
              <a:spcPct val="0"/>
            </a:spcBef>
            <a:spcAft>
              <a:spcPct val="20000"/>
            </a:spcAft>
            <a:buChar char="•"/>
          </a:pPr>
          <a:endParaRPr lang="en-US" sz="1200" kern="1200" dirty="0"/>
        </a:p>
      </dsp:txBody>
      <dsp:txXfrm>
        <a:off x="0" y="703808"/>
        <a:ext cx="10653435" cy="1455210"/>
      </dsp:txXfrm>
    </dsp:sp>
    <dsp:sp modelId="{8CC6961F-1E0C-4B60-B274-E597371C6CF3}">
      <dsp:nvSpPr>
        <dsp:cNvPr id="0" name=""/>
        <dsp:cNvSpPr/>
      </dsp:nvSpPr>
      <dsp:spPr>
        <a:xfrm>
          <a:off x="0" y="2170186"/>
          <a:ext cx="10653435" cy="692640"/>
        </a:xfrm>
        <a:prstGeom prst="roundRect">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baseline="0" dirty="0"/>
            <a:t>Receive your reimbursement by direct deposit or check.</a:t>
          </a:r>
          <a:endParaRPr lang="en-US" sz="2800" kern="1200" dirty="0"/>
        </a:p>
      </dsp:txBody>
      <dsp:txXfrm>
        <a:off x="33812" y="2203998"/>
        <a:ext cx="10585811" cy="6250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00DA39-3543-4CA1-B58B-5123148978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8F3C3917-6F2F-4A17-8C46-2D59CF37D8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4064E8-E8B0-445B-991E-C285C1C371C1}" type="datetimeFigureOut">
              <a:rPr lang="en-ID" smtClean="0"/>
              <a:t>18/01/2024</a:t>
            </a:fld>
            <a:endParaRPr lang="en-ID"/>
          </a:p>
        </p:txBody>
      </p:sp>
      <p:sp>
        <p:nvSpPr>
          <p:cNvPr id="4" name="Footer Placeholder 3">
            <a:extLst>
              <a:ext uri="{FF2B5EF4-FFF2-40B4-BE49-F238E27FC236}">
                <a16:creationId xmlns:a16="http://schemas.microsoft.com/office/drawing/2014/main" id="{9803444A-02BC-4A79-8431-D5EA3A384A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Tree>
    <p:extLst>
      <p:ext uri="{BB962C8B-B14F-4D97-AF65-F5344CB8AC3E}">
        <p14:creationId xmlns:p14="http://schemas.microsoft.com/office/powerpoint/2010/main" val="18776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30BB-AF2F-4E97-852B-E8601CADD9B4}" type="datetimeFigureOut">
              <a:rPr lang="en-ID" smtClean="0"/>
              <a:t>18/01/2024</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B66D0-DBD4-4CE7-BA40-9B2CB9ACDA8D}" type="slidenum">
              <a:rPr lang="en-ID" smtClean="0"/>
              <a:t>‹#›</a:t>
            </a:fld>
            <a:endParaRPr lang="en-ID"/>
          </a:p>
        </p:txBody>
      </p:sp>
    </p:spTree>
    <p:extLst>
      <p:ext uri="{BB962C8B-B14F-4D97-AF65-F5344CB8AC3E}">
        <p14:creationId xmlns:p14="http://schemas.microsoft.com/office/powerpoint/2010/main" val="1234786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During this presentation we will cover the details of Commuter Benefit Plans – specifically, the Beniversal Commute offered by Benefit Resource.</a:t>
            </a:r>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1</a:t>
            </a:fld>
            <a:endParaRPr lang="en-ID" dirty="0"/>
          </a:p>
        </p:txBody>
      </p:sp>
    </p:spTree>
    <p:extLst>
      <p:ext uri="{BB962C8B-B14F-4D97-AF65-F5344CB8AC3E}">
        <p14:creationId xmlns:p14="http://schemas.microsoft.com/office/powerpoint/2010/main" val="366833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Your card can also be used for other mass transit or parking expenses. Your card can be used in general to pay for eligible workplace mass transit and parking expenses at the point of sale from qualified merchants who accept Debit Mastercard.</a:t>
            </a:r>
          </a:p>
          <a:p>
            <a:pPr marL="0" marR="0">
              <a:lnSpc>
                <a:spcPct val="140000"/>
              </a:lnSpc>
              <a:spcBef>
                <a:spcPts val="0"/>
              </a:spcBef>
              <a:spcAft>
                <a:spcPts val="0"/>
              </a:spcAft>
            </a:pPr>
            <a:endPar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endParaRPr>
          </a:p>
          <a:p>
            <a:pPr marL="0" marR="0">
              <a:lnSpc>
                <a:spcPct val="140000"/>
              </a:lnSpc>
              <a:spcBef>
                <a:spcPts val="0"/>
              </a:spcBef>
              <a:spcAft>
                <a:spcPts val="0"/>
              </a:spcAft>
            </a:pPr>
            <a:r>
              <a:rPr lang="en-US" sz="180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You </a:t>
            </a: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can use your card for metered parking as long as Debit Mastercard is accepted or for parking reserved through </a:t>
            </a:r>
            <a:r>
              <a:rPr lang="en-US" sz="1800" dirty="0" err="1">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SpotHero</a:t>
            </a: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 And if you're billed monthly for parking, you can always provide your Beniversal or eTrac card number to cover the expense.</a:t>
            </a:r>
          </a:p>
          <a:p>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10</a:t>
            </a:fld>
            <a:endParaRPr lang="en-ID"/>
          </a:p>
        </p:txBody>
      </p:sp>
    </p:spTree>
    <p:extLst>
      <p:ext uri="{BB962C8B-B14F-4D97-AF65-F5344CB8AC3E}">
        <p14:creationId xmlns:p14="http://schemas.microsoft.com/office/powerpoint/2010/main" val="3183963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When it comes to using the Beniversal or eTrac card, you can also load it to your digital wallet in Apple Pay, Google Pay, or Samsung Pay. So, when a contactless terminal is available, you can securely pay for eligible transit or parking expenses by just tapping your phone. </a:t>
            </a:r>
          </a:p>
          <a:p>
            <a:pPr marL="0" marR="0">
              <a:lnSpc>
                <a:spcPct val="140000"/>
              </a:lnSpc>
              <a:spcBef>
                <a:spcPts val="0"/>
              </a:spcBef>
              <a:spcAft>
                <a:spcPts val="0"/>
              </a:spcAft>
            </a:pPr>
            <a:endPar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endParaRP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When using your digital wallet on Apple Pay or Samsung Pay for transit expenses, you have the additional option to update your settings to designate your Beniversal or eTrac card as the default payment method.</a:t>
            </a:r>
          </a:p>
          <a:p>
            <a:endParaRPr lang="en-US" dirty="0"/>
          </a:p>
        </p:txBody>
      </p:sp>
      <p:sp>
        <p:nvSpPr>
          <p:cNvPr id="4" name="Slide Number Placeholder 3"/>
          <p:cNvSpPr>
            <a:spLocks noGrp="1"/>
          </p:cNvSpPr>
          <p:nvPr>
            <p:ph type="sldNum" sz="quarter" idx="5"/>
          </p:nvPr>
        </p:nvSpPr>
        <p:spPr/>
        <p:txBody>
          <a:bodyPr/>
          <a:lstStyle/>
          <a:p>
            <a:fld id="{EC052713-2D4B-2746-B3D5-9EA9419B2F51}" type="slidenum">
              <a:rPr lang="en-US" smtClean="0"/>
              <a:t>11</a:t>
            </a:fld>
            <a:endParaRPr lang="en-US"/>
          </a:p>
        </p:txBody>
      </p:sp>
    </p:spTree>
    <p:extLst>
      <p:ext uri="{BB962C8B-B14F-4D97-AF65-F5344CB8AC3E}">
        <p14:creationId xmlns:p14="http://schemas.microsoft.com/office/powerpoint/2010/main" val="394331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41AEB6E-8E9A-49E1-9DD3-C0251C9CC7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56140C-456A-46AE-9E5A-509C0BFAD9B2}" type="slidenum">
              <a:rPr lang="en-US" altLang="en-US"/>
              <a:pPr>
                <a:spcBef>
                  <a:spcPct val="0"/>
                </a:spcBef>
              </a:pPr>
              <a:t>12</a:t>
            </a:fld>
            <a:endParaRPr lang="en-US" altLang="en-US"/>
          </a:p>
        </p:txBody>
      </p:sp>
      <p:sp>
        <p:nvSpPr>
          <p:cNvPr id="20483" name="Rectangle 2">
            <a:extLst>
              <a:ext uri="{FF2B5EF4-FFF2-40B4-BE49-F238E27FC236}">
                <a16:creationId xmlns:a16="http://schemas.microsoft.com/office/drawing/2014/main" id="{5438BBF8-30B0-47DC-8D09-94668769AC8B}"/>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E5052AAF-BE31-469E-91C7-0B3F8C5B82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You will want to elect the full amount of your mass transit and parking expenses so the Beniversal or eTrac card can be used to pay for your workplace commuting expenses directly. </a:t>
            </a:r>
          </a:p>
          <a:p>
            <a:pPr marL="0" marR="0">
              <a:lnSpc>
                <a:spcPct val="140000"/>
              </a:lnSpc>
              <a:spcBef>
                <a:spcPts val="0"/>
              </a:spcBef>
              <a:spcAft>
                <a:spcPts val="0"/>
              </a:spcAft>
            </a:pPr>
            <a:endPar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endParaRP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If your monthly expenses exceed the IRS monthly pre-tax maximum and your employer supports post-tax deductions for commuter benefits, then the difference will be loaded to your card as after-tax dollars, and you will be able to complete the entire purchase with your Beniversal or eTrac card without having to utilize multiple forms of payment.</a:t>
            </a:r>
          </a:p>
        </p:txBody>
      </p:sp>
    </p:spTree>
    <p:extLst>
      <p:ext uri="{BB962C8B-B14F-4D97-AF65-F5344CB8AC3E}">
        <p14:creationId xmlns:p14="http://schemas.microsoft.com/office/powerpoint/2010/main" val="183182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To enroll in the Commuter Benefit Plan, you will first need to consult with your employer to determine the method that they have set up for enrolling or making changes to your monthly election. Elections made to the Commuter Benefit Plan are considered evergreen, and will remain the same each month until you initiate a change. </a:t>
            </a:r>
          </a:p>
          <a:p>
            <a:pPr marL="0" marR="0">
              <a:lnSpc>
                <a:spcPct val="140000"/>
              </a:lnSpc>
              <a:spcBef>
                <a:spcPts val="0"/>
              </a:spcBef>
              <a:spcAft>
                <a:spcPts val="0"/>
              </a:spcAft>
            </a:pPr>
            <a:endPar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endParaRP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There are several reasons you may choose to change your election, such as an excess balance. In this case, you can either lower your monthly election amount or temporarily set your election to zero to allow you to spend down the excess. Remember to resume the correct election amount about one month before you need the funds in your commuter account. Another reason for needing to update your election amount is if your commuting expenses have changed or if your monthly fares have increased. See your employer for the specific process to update your elections.</a:t>
            </a:r>
          </a:p>
          <a:p>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13</a:t>
            </a:fld>
            <a:endParaRPr lang="en-ID"/>
          </a:p>
        </p:txBody>
      </p:sp>
    </p:spTree>
    <p:extLst>
      <p:ext uri="{BB962C8B-B14F-4D97-AF65-F5344CB8AC3E}">
        <p14:creationId xmlns:p14="http://schemas.microsoft.com/office/powerpoint/2010/main" val="60419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ACF208D1-E67C-4C26-8588-A8456404EAA7}"/>
              </a:ext>
            </a:extLst>
          </p:cNvPr>
          <p:cNvSpPr>
            <a:spLocks noGrp="1" noChangeArrowheads="1"/>
          </p:cNvSpPr>
          <p:nvPr>
            <p:ph type="sldNum" sz="quarter" idx="5"/>
          </p:nvPr>
        </p:nvSpPr>
        <p:spPr>
          <a:xfrm>
            <a:off x="3970338" y="8823325"/>
            <a:ext cx="3036887" cy="465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50A939-EF0A-43EF-A1C4-50A6C2D000A0}" type="slidenum">
              <a:rPr lang="en-US" altLang="en-US"/>
              <a:pPr>
                <a:spcBef>
                  <a:spcPct val="0"/>
                </a:spcBef>
              </a:pPr>
              <a:t>14</a:t>
            </a:fld>
            <a:endParaRPr lang="en-US" altLang="en-US"/>
          </a:p>
        </p:txBody>
      </p:sp>
      <p:sp>
        <p:nvSpPr>
          <p:cNvPr id="23555" name="Rectangle 2">
            <a:extLst>
              <a:ext uri="{FF2B5EF4-FFF2-40B4-BE49-F238E27FC236}">
                <a16:creationId xmlns:a16="http://schemas.microsoft.com/office/drawing/2014/main" id="{8B75EF4C-1D2A-442A-8E8A-4A612573A49B}"/>
              </a:ext>
            </a:extLst>
          </p:cNvPr>
          <p:cNvSpPr>
            <a:spLocks noGrp="1" noRot="1" noChangeAspect="1" noChangeArrowheads="1" noTextEdit="1"/>
          </p:cNvSpPr>
          <p:nvPr>
            <p:ph type="sldImg"/>
          </p:nvPr>
        </p:nvSpPr>
        <p:spPr>
          <a:xfrm>
            <a:off x="409575" y="696913"/>
            <a:ext cx="6191250" cy="3482975"/>
          </a:xfrm>
          <a:noFill/>
          <a:ln/>
        </p:spPr>
      </p:sp>
      <p:sp>
        <p:nvSpPr>
          <p:cNvPr id="23556" name="Rectangle 3">
            <a:extLst>
              <a:ext uri="{FF2B5EF4-FFF2-40B4-BE49-F238E27FC236}">
                <a16:creationId xmlns:a16="http://schemas.microsoft.com/office/drawing/2014/main" id="{B9C467F5-6A35-4990-B91A-B76FAE46E1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Your Beniversal or eTrac card is mailed to you toward the end of the month following enrollment. The card is mailed in a nondescript envelope from Benefit Resource. So be sure to keep an eye out for this, and read the instructions that are included in your card mailing. To activate your card, you can either call the number on the activation label or log into your BRIWEB account.</a:t>
            </a:r>
            <a:endParaRPr lang="en-US"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If you pay out of pocket for an eligible parking or transit expense without using your Beniversal or eTrac card, you may submit a claim to BRI to be reimbursed from your Commuter account. Keep in mind that you only have up to 180 days from the date you paid for the expense to submit this claim due to IRS regulations,</a:t>
            </a:r>
          </a:p>
          <a:p>
            <a:pPr marL="0" marR="0">
              <a:lnSpc>
                <a:spcPct val="140000"/>
              </a:lnSpc>
              <a:spcBef>
                <a:spcPts val="0"/>
              </a:spcBef>
              <a:spcAft>
                <a:spcPts val="0"/>
              </a:spcAft>
            </a:pPr>
            <a:endPar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endParaRP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BRI offers various ways for you to submit your claims, including online through BRIWEB, by using the BRIMOBILE app, or by mailing a claim form to BRI. Reimbursements are processed either by check or by direct deposit.</a:t>
            </a:r>
          </a:p>
          <a:p>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15</a:t>
            </a:fld>
            <a:endParaRPr lang="en-ID"/>
          </a:p>
        </p:txBody>
      </p:sp>
    </p:spTree>
    <p:extLst>
      <p:ext uri="{BB962C8B-B14F-4D97-AF65-F5344CB8AC3E}">
        <p14:creationId xmlns:p14="http://schemas.microsoft.com/office/powerpoint/2010/main" val="401109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in to your BRIWEB participant portal to securely review your account balances and transaction details, submit claims, set up direct deposit for faster reimbursement, and more! Access your portal by going to BenefitResource.com to login. Click on the “Employee” login option. The first time you arrive at BRIWEB, you will need to select “Register an Account”.  </a:t>
            </a:r>
          </a:p>
          <a:p>
            <a:endParaRPr lang="en-US" dirty="0"/>
          </a:p>
          <a:p>
            <a:r>
              <a:rPr lang="en-US" dirty="0"/>
              <a:t>For registration, you will need the Company Code provided by your employer as well as your first and last name, date of birth, and home zip code. If the system cannot identify you from that information, you will also need to provide your Member ID. This is a unique ID selected by your employer, such as your social security number, employee ID number, or a combination. As part of the registration process, the custom login ID and password you create will be used to access both BRIWEB and the BRIMOBILE app.</a:t>
            </a:r>
          </a:p>
          <a:p>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16</a:t>
            </a:fld>
            <a:endParaRPr lang="en-ID"/>
          </a:p>
        </p:txBody>
      </p:sp>
    </p:spTree>
    <p:extLst>
      <p:ext uri="{BB962C8B-B14F-4D97-AF65-F5344CB8AC3E}">
        <p14:creationId xmlns:p14="http://schemas.microsoft.com/office/powerpoint/2010/main" val="3017655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The BRIMOBILE app is another great way for you to manage your Commuter Benefit Plan on-the-go. With BRIMOBILE, you can check the balance in your account, view recent transactions, and submit claims. It's a great resource so head over to the Apple App Store or Google Play Store to download it!</a:t>
            </a:r>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17</a:t>
            </a:fld>
            <a:endParaRPr lang="en-ID"/>
          </a:p>
        </p:txBody>
      </p:sp>
    </p:spTree>
    <p:extLst>
      <p:ext uri="{BB962C8B-B14F-4D97-AF65-F5344CB8AC3E}">
        <p14:creationId xmlns:p14="http://schemas.microsoft.com/office/powerpoint/2010/main" val="308440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Lato Light" panose="020F0302020204030203" pitchFamily="34" charset="0"/>
                <a:ea typeface="Lato Light" panose="020F0302020204030203" pitchFamily="34" charset="0"/>
                <a:cs typeface="Times New Roman" panose="02020603050405020304" pitchFamily="18" charset="0"/>
              </a:rPr>
              <a:t>Another great resource available at BenefitResource.com is our Commuter Resource Center. You can learn the best ways to use your account based on your region.</a:t>
            </a:r>
            <a:endParaRPr lang="en-US" dirty="0"/>
          </a:p>
          <a:p>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18</a:t>
            </a:fld>
            <a:endParaRPr lang="en-ID"/>
          </a:p>
        </p:txBody>
      </p:sp>
    </p:spTree>
    <p:extLst>
      <p:ext uri="{BB962C8B-B14F-4D97-AF65-F5344CB8AC3E}">
        <p14:creationId xmlns:p14="http://schemas.microsoft.com/office/powerpoint/2010/main" val="4200944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Lato Light" panose="020F0302020204030203" pitchFamily="34" charset="0"/>
                <a:ea typeface="Lato Light" panose="020F0302020204030203" pitchFamily="34" charset="0"/>
                <a:cs typeface="Times New Roman" panose="02020603050405020304" pitchFamily="18" charset="0"/>
              </a:rPr>
              <a:t>And finally, if you ever need assistance with your Commuter Benefit Plan, BRI offers several convenient ways for you to reach out to our Participant Services Department. You can reach us Monday through Friday 8 a.m. until 8 p.m. Eastern Time by phone, via secure online chat in your BRIWEB portal, or by email.</a:t>
            </a:r>
            <a:endParaRPr lang="en-US" dirty="0"/>
          </a:p>
          <a:p>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19</a:t>
            </a:fld>
            <a:endParaRPr lang="en-ID"/>
          </a:p>
        </p:txBody>
      </p:sp>
    </p:spTree>
    <p:extLst>
      <p:ext uri="{BB962C8B-B14F-4D97-AF65-F5344CB8AC3E}">
        <p14:creationId xmlns:p14="http://schemas.microsoft.com/office/powerpoint/2010/main" val="1770213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F3E7F4ED-1424-4C6C-B143-949497926F34}"/>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01E1680E-45C0-4262-BF28-7D7C3F6E2E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A Commuter Benefit Plan is used for workplace commuting expenses. These tax-free employee benefit accounts typically save participants an average of 30 to 40% on eligible mass transit and parking expenses.</a:t>
            </a:r>
          </a:p>
          <a:p>
            <a:endParaRPr lang="en-US" altLang="en-US" sz="1800" dirty="0">
              <a:effectLst/>
              <a:latin typeface="Lato Light" panose="020F0302020204030203" pitchFamily="34" charset="0"/>
              <a:cs typeface="Times New Roman" panose="02020603050405020304" pitchFamily="18" charset="0"/>
            </a:endParaRPr>
          </a:p>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The monthly tax-free limits under a Commuter Benefit Plan are determined by the IRS. You can elect up to the IRS monthly pre-tax maximum for each account, and funds cannot be transferred between a Parking and Mass Transit account. You can find the current limits on the Plan Limits page at BenefitResource.com. Next, let's walk through an actual example of the potential savings you could receive by enrolling in a commuter benefit plan account.</a:t>
            </a:r>
            <a:endParaRPr lang="en-US" altLang="en-US" dirty="0">
              <a:latin typeface="Arial" panose="020B0604020202020204" pitchFamily="34" charset="0"/>
            </a:endParaRPr>
          </a:p>
        </p:txBody>
      </p:sp>
      <p:sp>
        <p:nvSpPr>
          <p:cNvPr id="9220" name="Slide Number Placeholder 3">
            <a:extLst>
              <a:ext uri="{FF2B5EF4-FFF2-40B4-BE49-F238E27FC236}">
                <a16:creationId xmlns:a16="http://schemas.microsoft.com/office/drawing/2014/main" id="{1610F9BA-EF20-4CF4-B5F3-4D2D1FD9E9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0AD8AE-A173-4F75-A33C-D8A5A8F6349E}" type="slidenum">
              <a:rPr lang="en-US" altLang="en-US"/>
              <a:pPr>
                <a:spcBef>
                  <a:spcPct val="0"/>
                </a:spcBef>
              </a:pPr>
              <a:t>2</a:t>
            </a:fld>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EE70A52-5BE9-4465-86F3-6CEE509959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42950" indent="-285750" defTabSz="931863">
              <a:spcBef>
                <a:spcPct val="30000"/>
              </a:spcBef>
              <a:defRPr sz="1200">
                <a:solidFill>
                  <a:schemeClr val="tx1"/>
                </a:solidFill>
                <a:latin typeface="Arial" panose="020B0604020202020204" pitchFamily="34" charset="0"/>
              </a:defRPr>
            </a:lvl2pPr>
            <a:lvl3pPr marL="1143000" indent="-228600" defTabSz="931863">
              <a:spcBef>
                <a:spcPct val="30000"/>
              </a:spcBef>
              <a:defRPr sz="1200">
                <a:solidFill>
                  <a:schemeClr val="tx1"/>
                </a:solidFill>
                <a:latin typeface="Arial" panose="020B0604020202020204" pitchFamily="34" charset="0"/>
              </a:defRPr>
            </a:lvl3pPr>
            <a:lvl4pPr marL="1600200" indent="-228600" defTabSz="931863">
              <a:spcBef>
                <a:spcPct val="30000"/>
              </a:spcBef>
              <a:defRPr sz="1200">
                <a:solidFill>
                  <a:schemeClr val="tx1"/>
                </a:solidFill>
                <a:latin typeface="Arial" panose="020B0604020202020204" pitchFamily="34" charset="0"/>
              </a:defRPr>
            </a:lvl4pPr>
            <a:lvl5pPr marL="2057400" indent="-228600" defTabSz="931863">
              <a:spcBef>
                <a:spcPct val="30000"/>
              </a:spcBef>
              <a:defRPr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1741F3-AA72-473C-B06C-E008C37AA944}" type="slidenum">
              <a:rPr lang="en-US" altLang="en-US"/>
              <a:pPr>
                <a:spcBef>
                  <a:spcPct val="0"/>
                </a:spcBef>
              </a:pPr>
              <a:t>20</a:t>
            </a:fld>
            <a:endParaRPr lang="en-US" altLang="en-US"/>
          </a:p>
        </p:txBody>
      </p:sp>
      <p:sp>
        <p:nvSpPr>
          <p:cNvPr id="30723" name="Rectangle 2">
            <a:extLst>
              <a:ext uri="{FF2B5EF4-FFF2-40B4-BE49-F238E27FC236}">
                <a16:creationId xmlns:a16="http://schemas.microsoft.com/office/drawing/2014/main" id="{42D1CBF2-18B5-4D2D-A55C-149A24A5B863}"/>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7CCCE84E-DC18-48D0-95F8-174EC29062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dirty="0"/>
              <a:t>The following slide includes some important dates to remember. </a:t>
            </a:r>
          </a:p>
          <a:p>
            <a:pPr>
              <a:lnSpc>
                <a:spcPct val="90000"/>
              </a:lnSpc>
            </a:pPr>
            <a:endParaRPr lang="en-US" altLang="en-US" dirty="0"/>
          </a:p>
          <a:p>
            <a:pPr>
              <a:lnSpc>
                <a:spcPct val="90000"/>
              </a:lnSpc>
            </a:pPr>
            <a:r>
              <a:rPr lang="en-US" altLang="en-US" dirty="0"/>
              <a:t>The initial open enrollment period is through </a:t>
            </a:r>
            <a:r>
              <a:rPr lang="en-US" altLang="en-US" dirty="0">
                <a:solidFill>
                  <a:srgbClr val="FF0000"/>
                </a:solidFill>
                <a:latin typeface="Lato" panose="020F0502020204030203" pitchFamily="34" charset="77"/>
              </a:rPr>
              <a:t>&lt;Enter Date&gt;</a:t>
            </a:r>
          </a:p>
          <a:p>
            <a:pPr>
              <a:lnSpc>
                <a:spcPct val="90000"/>
              </a:lnSpc>
            </a:pPr>
            <a:endParaRPr lang="en-US" altLang="en-US" dirty="0"/>
          </a:p>
          <a:p>
            <a:pPr>
              <a:lnSpc>
                <a:spcPct val="90000"/>
              </a:lnSpc>
            </a:pPr>
            <a:r>
              <a:rPr lang="en-US" altLang="en-US" dirty="0"/>
              <a:t>The first deductions will start on the first paycheck of </a:t>
            </a:r>
            <a:r>
              <a:rPr lang="en-US" altLang="en-US" dirty="0">
                <a:solidFill>
                  <a:schemeClr val="accent2"/>
                </a:solidFill>
                <a:latin typeface="Lato" panose="020F0502020204030203" pitchFamily="34" charset="77"/>
              </a:rPr>
              <a:t>&lt;Date of First Deductions&gt;</a:t>
            </a:r>
          </a:p>
          <a:p>
            <a:pPr>
              <a:lnSpc>
                <a:spcPct val="90000"/>
              </a:lnSpc>
              <a:buFontTx/>
              <a:buNone/>
            </a:pPr>
            <a:endParaRPr lang="en-US" altLang="en-US" dirty="0"/>
          </a:p>
          <a:p>
            <a:pPr>
              <a:lnSpc>
                <a:spcPct val="90000"/>
              </a:lnSpc>
            </a:pPr>
            <a:r>
              <a:rPr lang="en-US" altLang="en-US" dirty="0"/>
              <a:t>Enrollment and Changes will be permitted on a monthly basis and processed on the </a:t>
            </a:r>
            <a:r>
              <a:rPr lang="en-US" altLang="en-US" dirty="0">
                <a:solidFill>
                  <a:schemeClr val="accent2"/>
                </a:solidFill>
                <a:latin typeface="Lato" panose="020F0502020204030203" pitchFamily="34" charset="77"/>
              </a:rPr>
              <a:t>5th</a:t>
            </a:r>
            <a:r>
              <a:rPr lang="en-US" altLang="en-US" dirty="0"/>
              <a:t> of each month.</a:t>
            </a:r>
          </a:p>
          <a:p>
            <a:pPr>
              <a:lnSpc>
                <a:spcPct val="90000"/>
              </a:lnSpc>
              <a:buFontTx/>
              <a:buNone/>
            </a:pPr>
            <a:endParaRPr lang="en-US" altLang="en-US" dirty="0"/>
          </a:p>
          <a:p>
            <a:pPr>
              <a:lnSpc>
                <a:spcPct val="90000"/>
              </a:lnSpc>
            </a:pPr>
            <a:r>
              <a:rPr lang="en-US" altLang="en-US" dirty="0"/>
              <a:t>And finally</a:t>
            </a:r>
            <a:r>
              <a:rPr lang="en-US" altLang="en-US"/>
              <a:t>, your Beniversal </a:t>
            </a:r>
            <a:r>
              <a:rPr lang="en-US" altLang="en-US" dirty="0"/>
              <a:t>Card will arrive by the </a:t>
            </a:r>
            <a:r>
              <a:rPr lang="en-US" altLang="en-US" dirty="0">
                <a:solidFill>
                  <a:schemeClr val="accent2"/>
                </a:solidFill>
                <a:latin typeface="+mn-lt"/>
              </a:rPr>
              <a:t>end of the month </a:t>
            </a:r>
            <a:r>
              <a:rPr lang="en-US" altLang="en-US" dirty="0"/>
              <a:t>following enrollment.</a:t>
            </a:r>
          </a:p>
          <a:p>
            <a:endParaRPr lang="es-CO"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Let’s say Jack and Jane both need 120 dollars per month to cover the cost of their workplace commuting expenses. Jack doesn’t have a pre-tax account. He will need to earn 162 dollars in gross wages to receive a net income of 120 dollars. Jane has a Beniversal Commute account and needs to earn just 120 dollars. On a monthly basis, Jane saves 42 dollars. That’s an annual savings of over 500 dollars!</a:t>
            </a:r>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3</a:t>
            </a:fld>
            <a:endParaRPr lang="en-ID" dirty="0"/>
          </a:p>
        </p:txBody>
      </p:sp>
    </p:spTree>
    <p:extLst>
      <p:ext uri="{BB962C8B-B14F-4D97-AF65-F5344CB8AC3E}">
        <p14:creationId xmlns:p14="http://schemas.microsoft.com/office/powerpoint/2010/main" val="1583251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But not all workplace commuting expenses can be covered by a Commuter Benefit Plan. So let’s take a look at what is and what isn’t eligible. </a:t>
            </a:r>
          </a:p>
          <a:p>
            <a:pPr marL="0" marR="0">
              <a:lnSpc>
                <a:spcPct val="140000"/>
              </a:lnSpc>
              <a:spcBef>
                <a:spcPts val="0"/>
              </a:spcBef>
              <a:spcAft>
                <a:spcPts val="0"/>
              </a:spcAft>
            </a:pPr>
            <a:endPar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endParaRP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The transportation benefit account, sometimes referred to as a mass transit account, can be used for buses, ferries, trains, subways, and vanpools that meet IRS requirements.</a:t>
            </a:r>
          </a:p>
          <a:p>
            <a:pPr marL="0" marR="0">
              <a:lnSpc>
                <a:spcPct val="140000"/>
              </a:lnSpc>
              <a:spcBef>
                <a:spcPts val="0"/>
              </a:spcBef>
              <a:spcAft>
                <a:spcPts val="0"/>
              </a:spcAft>
            </a:pPr>
            <a:endPar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endParaRP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The parking benefit account, can be used for parking at or near your workplace. It can also be used at or near a parking location where you pick-up another form of transportation (like a bus station or a park-n-ride ) </a:t>
            </a:r>
          </a:p>
          <a:p>
            <a:pPr marL="0" marR="0">
              <a:lnSpc>
                <a:spcPct val="140000"/>
              </a:lnSpc>
              <a:spcBef>
                <a:spcPts val="0"/>
              </a:spcBef>
              <a:spcAft>
                <a:spcPts val="0"/>
              </a:spcAft>
            </a:pPr>
            <a:endPar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endParaRP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You cannot use your pre-tax mass transit or parking Commuter Benefit accounts  for things like taxis, carpools, telecommuting, fuel, or tolls.  </a:t>
            </a:r>
          </a:p>
          <a:p>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4</a:t>
            </a:fld>
            <a:endParaRPr lang="en-ID" dirty="0"/>
          </a:p>
        </p:txBody>
      </p:sp>
    </p:spTree>
    <p:extLst>
      <p:ext uri="{BB962C8B-B14F-4D97-AF65-F5344CB8AC3E}">
        <p14:creationId xmlns:p14="http://schemas.microsoft.com/office/powerpoint/2010/main" val="396396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Now let's dive a little deeper into the details of how a Commuter Benefit Plan works. First, you sign up for the account through your employer. Then your employer begins deducting your election from your payroll. Your Beniversal or eTrac Prepaid Mastercard will arrive by mail. Once you activate it by calling the number on the activation label or by activating it through BRIWEB, you can start charging your workplace commuting expenses to your card.</a:t>
            </a:r>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5</a:t>
            </a:fld>
            <a:endParaRPr lang="en-ID" dirty="0"/>
          </a:p>
        </p:txBody>
      </p:sp>
    </p:spTree>
    <p:extLst>
      <p:ext uri="{BB962C8B-B14F-4D97-AF65-F5344CB8AC3E}">
        <p14:creationId xmlns:p14="http://schemas.microsoft.com/office/powerpoint/2010/main" val="2705916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Providing you with the ultimate flexibility when making mass transit or parking purchases, Benefit Resource offers the Beniversal and eTrac Prepaid Mastercard. Your card can be used at any approved mass transit or parking vendors that accept Debit Mastercard.</a:t>
            </a:r>
          </a:p>
          <a:p>
            <a:pPr marL="0" marR="0">
              <a:lnSpc>
                <a:spcPct val="140000"/>
              </a:lnSpc>
              <a:spcBef>
                <a:spcPts val="0"/>
              </a:spcBef>
              <a:spcAft>
                <a:spcPts val="0"/>
              </a:spcAft>
            </a:pPr>
            <a:endPar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endParaRP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With a Commuter Benefit Plan, unused balances carry over every month. Also keep in mind that the Commuter Benefit Plan is a cash balance account. This means that the amount you can spend is limited to the card balance. And as a reminder always be sure to report lost or stolen cards immediately.</a:t>
            </a:r>
          </a:p>
        </p:txBody>
      </p:sp>
      <p:sp>
        <p:nvSpPr>
          <p:cNvPr id="4" name="Slide Number Placeholder 3"/>
          <p:cNvSpPr>
            <a:spLocks noGrp="1"/>
          </p:cNvSpPr>
          <p:nvPr>
            <p:ph type="sldNum" sz="quarter" idx="5"/>
          </p:nvPr>
        </p:nvSpPr>
        <p:spPr/>
        <p:txBody>
          <a:bodyPr/>
          <a:lstStyle/>
          <a:p>
            <a:fld id="{BD7B66D0-DBD4-4CE7-BA40-9B2CB9ACDA8D}" type="slidenum">
              <a:rPr lang="en-ID" smtClean="0"/>
              <a:t>6</a:t>
            </a:fld>
            <a:endParaRPr lang="en-ID"/>
          </a:p>
        </p:txBody>
      </p:sp>
    </p:spTree>
    <p:extLst>
      <p:ext uri="{BB962C8B-B14F-4D97-AF65-F5344CB8AC3E}">
        <p14:creationId xmlns:p14="http://schemas.microsoft.com/office/powerpoint/2010/main" val="2541208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Next let’s learn about the different ways you can use your Beniversal or eTrac card. One of the most common ways to use the card for commuter benefits is to purchase new Transit cards at a Transit vending machine or directly at a ticket counter.</a:t>
            </a:r>
          </a:p>
          <a:p>
            <a:pPr marL="0" marR="0">
              <a:lnSpc>
                <a:spcPct val="140000"/>
              </a:lnSpc>
              <a:spcBef>
                <a:spcPts val="0"/>
              </a:spcBef>
              <a:spcAft>
                <a:spcPts val="0"/>
              </a:spcAft>
            </a:pPr>
            <a:endPar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endParaRPr>
          </a:p>
          <a:p>
            <a:pPr marL="0" marR="0">
              <a:lnSpc>
                <a:spcPct val="140000"/>
              </a:lnSpc>
              <a:spcBef>
                <a:spcPts val="0"/>
              </a:spcBef>
              <a:spcAft>
                <a:spcPts val="0"/>
              </a:spcAft>
            </a:pPr>
            <a:r>
              <a:rPr lang="en-US" sz="1800" dirty="0">
                <a:solidFill>
                  <a:srgbClr val="101820"/>
                </a:solidFill>
                <a:effectLst/>
                <a:latin typeface="Lato Light" panose="020F0302020204030203" pitchFamily="34" charset="0"/>
                <a:ea typeface="Lato Light" panose="020F0302020204030203" pitchFamily="34" charset="0"/>
                <a:cs typeface="Times New Roman" panose="02020603050405020304" pitchFamily="18" charset="0"/>
              </a:rPr>
              <a:t>If you currently use a reloadable card program, the Beniversal or eTrac card can be linked to the program as if it were a personal debit or credit card. When your card reloads, funds will be pulled directly from your Beniversal or eTrac card.</a:t>
            </a:r>
          </a:p>
        </p:txBody>
      </p:sp>
      <p:sp>
        <p:nvSpPr>
          <p:cNvPr id="4" name="Slide Number Placeholder 3"/>
          <p:cNvSpPr>
            <a:spLocks noGrp="1"/>
          </p:cNvSpPr>
          <p:nvPr>
            <p:ph type="sldNum" sz="quarter" idx="5"/>
          </p:nvPr>
        </p:nvSpPr>
        <p:spPr/>
        <p:txBody>
          <a:bodyPr/>
          <a:lstStyle/>
          <a:p>
            <a:fld id="{BD7B66D0-DBD4-4CE7-BA40-9B2CB9ACDA8D}" type="slidenum">
              <a:rPr lang="en-ID" smtClean="0"/>
              <a:t>7</a:t>
            </a:fld>
            <a:endParaRPr lang="en-ID"/>
          </a:p>
        </p:txBody>
      </p:sp>
    </p:spTree>
    <p:extLst>
      <p:ext uri="{BB962C8B-B14F-4D97-AF65-F5344CB8AC3E}">
        <p14:creationId xmlns:p14="http://schemas.microsoft.com/office/powerpoint/2010/main" val="309275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Additionally, many Transportation providers will allow you to purchase your tickets online. For these vendors, you will simply use your Beniversal or eTrac card number to complete your purchase.</a:t>
            </a:r>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8</a:t>
            </a:fld>
            <a:endParaRPr lang="en-ID"/>
          </a:p>
        </p:txBody>
      </p:sp>
    </p:spTree>
    <p:extLst>
      <p:ext uri="{BB962C8B-B14F-4D97-AF65-F5344CB8AC3E}">
        <p14:creationId xmlns:p14="http://schemas.microsoft.com/office/powerpoint/2010/main" val="922056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ato Light" panose="020F0302020204030203" pitchFamily="34" charset="0"/>
                <a:ea typeface="Lato Light" panose="020F0302020204030203" pitchFamily="34" charset="0"/>
                <a:cs typeface="Times New Roman" panose="02020603050405020304" pitchFamily="18" charset="0"/>
              </a:rPr>
              <a:t>You can also use your Beniversal or eTrac card as a source of payment for enrolling in a mail-and-ride program where your passes are automatically mailed to you. Once you select your fare type, link your card to your account and it will be debited for each purchase.</a:t>
            </a:r>
            <a:endParaRPr lang="en-US" dirty="0"/>
          </a:p>
        </p:txBody>
      </p:sp>
      <p:sp>
        <p:nvSpPr>
          <p:cNvPr id="4" name="Slide Number Placeholder 3"/>
          <p:cNvSpPr>
            <a:spLocks noGrp="1"/>
          </p:cNvSpPr>
          <p:nvPr>
            <p:ph type="sldNum" sz="quarter" idx="5"/>
          </p:nvPr>
        </p:nvSpPr>
        <p:spPr/>
        <p:txBody>
          <a:bodyPr/>
          <a:lstStyle/>
          <a:p>
            <a:fld id="{BD7B66D0-DBD4-4CE7-BA40-9B2CB9ACDA8D}" type="slidenum">
              <a:rPr lang="en-ID" smtClean="0"/>
              <a:t>9</a:t>
            </a:fld>
            <a:endParaRPr lang="en-ID"/>
          </a:p>
        </p:txBody>
      </p:sp>
    </p:spTree>
    <p:extLst>
      <p:ext uri="{BB962C8B-B14F-4D97-AF65-F5344CB8AC3E}">
        <p14:creationId xmlns:p14="http://schemas.microsoft.com/office/powerpoint/2010/main" val="2762366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Ligh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B5AA3BD1-6A45-49E2-8ADC-385577C20F85}"/>
              </a:ext>
            </a:extLst>
          </p:cNvPr>
          <p:cNvPicPr>
            <a:picLocks noChangeAspect="1"/>
          </p:cNvPicPr>
          <p:nvPr userDrawn="1"/>
        </p:nvPicPr>
        <p:blipFill>
          <a:blip r:embed="rId3">
            <a:extLst>
              <a:ext uri="{28A0092B-C50C-407E-A947-70E740481C1C}">
                <a14:useLocalDpi xmlns:a14="http://schemas.microsoft.com/office/drawing/2010/main" val="0"/>
              </a:ext>
            </a:extLst>
          </a:blip>
          <a:srcRect t="318" b="318"/>
          <a:stretch/>
        </p:blipFill>
        <p:spPr>
          <a:xfrm>
            <a:off x="10241143" y="2789155"/>
            <a:ext cx="1950857" cy="1650288"/>
          </a:xfrm>
          <a:prstGeom prst="rect">
            <a:avLst/>
          </a:prstGeom>
        </p:spPr>
      </p:pic>
      <p:sp>
        <p:nvSpPr>
          <p:cNvPr id="12" name="Freeform: Shape 11">
            <a:extLst>
              <a:ext uri="{FF2B5EF4-FFF2-40B4-BE49-F238E27FC236}">
                <a16:creationId xmlns:a16="http://schemas.microsoft.com/office/drawing/2014/main" id="{054684E2-52A0-4DC0-925D-BC2067C0EBA9}"/>
              </a:ext>
            </a:extLst>
          </p:cNvPr>
          <p:cNvSpPr>
            <a:spLocks/>
          </p:cNvSpPr>
          <p:nvPr userDrawn="1"/>
        </p:nvSpPr>
        <p:spPr bwMode="auto">
          <a:xfrm>
            <a:off x="1" y="2792768"/>
            <a:ext cx="10262036" cy="1643062"/>
          </a:xfrm>
          <a:custGeom>
            <a:avLst/>
            <a:gdLst>
              <a:gd name="connsiteX0" fmla="*/ 0 w 6344141"/>
              <a:gd name="connsiteY0" fmla="*/ 0 h 1643062"/>
              <a:gd name="connsiteX1" fmla="*/ 1095865 w 6344141"/>
              <a:gd name="connsiteY1" fmla="*/ 0 h 1643062"/>
              <a:gd name="connsiteX2" fmla="*/ 4080683 w 6344141"/>
              <a:gd name="connsiteY2" fmla="*/ 0 h 1643062"/>
              <a:gd name="connsiteX3" fmla="*/ 6344141 w 6344141"/>
              <a:gd name="connsiteY3" fmla="*/ 0 h 1643062"/>
              <a:gd name="connsiteX4" fmla="*/ 5853604 w 6344141"/>
              <a:gd name="connsiteY4" fmla="*/ 1643062 h 1643062"/>
              <a:gd name="connsiteX5" fmla="*/ 3590146 w 6344141"/>
              <a:gd name="connsiteY5" fmla="*/ 1643062 h 1643062"/>
              <a:gd name="connsiteX6" fmla="*/ 1095865 w 6344141"/>
              <a:gd name="connsiteY6" fmla="*/ 1643062 h 1643062"/>
              <a:gd name="connsiteX7" fmla="*/ 0 w 6344141"/>
              <a:gd name="connsiteY7" fmla="*/ 1643062 h 164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4141" h="1643062">
                <a:moveTo>
                  <a:pt x="0" y="0"/>
                </a:moveTo>
                <a:lnTo>
                  <a:pt x="1095865" y="0"/>
                </a:lnTo>
                <a:lnTo>
                  <a:pt x="4080683" y="0"/>
                </a:lnTo>
                <a:lnTo>
                  <a:pt x="6344141" y="0"/>
                </a:lnTo>
                <a:lnTo>
                  <a:pt x="5853604" y="1643062"/>
                </a:lnTo>
                <a:lnTo>
                  <a:pt x="3590146" y="1643062"/>
                </a:lnTo>
                <a:lnTo>
                  <a:pt x="1095865" y="1643062"/>
                </a:lnTo>
                <a:lnTo>
                  <a:pt x="0" y="164306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D" dirty="0">
              <a:solidFill>
                <a:srgbClr val="1B365D"/>
              </a:solidFill>
            </a:endParaRPr>
          </a:p>
        </p:txBody>
      </p:sp>
      <p:sp>
        <p:nvSpPr>
          <p:cNvPr id="14" name="Freeform 17">
            <a:extLst>
              <a:ext uri="{FF2B5EF4-FFF2-40B4-BE49-F238E27FC236}">
                <a16:creationId xmlns:a16="http://schemas.microsoft.com/office/drawing/2014/main" id="{F712BAED-A62D-4043-9F2F-B6096C2C345F}"/>
              </a:ext>
            </a:extLst>
          </p:cNvPr>
          <p:cNvSpPr>
            <a:spLocks/>
          </p:cNvSpPr>
          <p:nvPr userDrawn="1"/>
        </p:nvSpPr>
        <p:spPr bwMode="auto">
          <a:xfrm>
            <a:off x="1518141" y="4184650"/>
            <a:ext cx="7311509" cy="490099"/>
          </a:xfrm>
          <a:custGeom>
            <a:avLst/>
            <a:gdLst>
              <a:gd name="T0" fmla="*/ 1156 w 3040"/>
              <a:gd name="T1" fmla="*/ 301 h 301"/>
              <a:gd name="T2" fmla="*/ 1827 w 3040"/>
              <a:gd name="T3" fmla="*/ 301 h 301"/>
              <a:gd name="T4" fmla="*/ 2951 w 3040"/>
              <a:gd name="T5" fmla="*/ 301 h 301"/>
              <a:gd name="T6" fmla="*/ 3040 w 3040"/>
              <a:gd name="T7" fmla="*/ 0 h 301"/>
              <a:gd name="T8" fmla="*/ 1885 w 3040"/>
              <a:gd name="T9" fmla="*/ 0 h 301"/>
              <a:gd name="T10" fmla="*/ 1245 w 3040"/>
              <a:gd name="T11" fmla="*/ 0 h 301"/>
              <a:gd name="T12" fmla="*/ 90 w 3040"/>
              <a:gd name="T13" fmla="*/ 0 h 301"/>
              <a:gd name="T14" fmla="*/ 0 w 3040"/>
              <a:gd name="T15" fmla="*/ 301 h 301"/>
              <a:gd name="T16" fmla="*/ 1156 w 3040"/>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0" h="301">
                <a:moveTo>
                  <a:pt x="1156" y="301"/>
                </a:moveTo>
                <a:lnTo>
                  <a:pt x="1827" y="301"/>
                </a:lnTo>
                <a:lnTo>
                  <a:pt x="2951" y="301"/>
                </a:lnTo>
                <a:lnTo>
                  <a:pt x="3040" y="0"/>
                </a:lnTo>
                <a:lnTo>
                  <a:pt x="1885" y="0"/>
                </a:lnTo>
                <a:lnTo>
                  <a:pt x="1245" y="0"/>
                </a:lnTo>
                <a:lnTo>
                  <a:pt x="90" y="0"/>
                </a:lnTo>
                <a:lnTo>
                  <a:pt x="0" y="301"/>
                </a:lnTo>
                <a:lnTo>
                  <a:pt x="1156" y="30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23" name="Title 22">
            <a:extLst>
              <a:ext uri="{FF2B5EF4-FFF2-40B4-BE49-F238E27FC236}">
                <a16:creationId xmlns:a16="http://schemas.microsoft.com/office/drawing/2014/main" id="{10A4E4E3-05F7-4640-880A-ECB67A0C77D2}"/>
              </a:ext>
            </a:extLst>
          </p:cNvPr>
          <p:cNvSpPr>
            <a:spLocks noGrp="1"/>
          </p:cNvSpPr>
          <p:nvPr>
            <p:ph type="title" hasCustomPrompt="1"/>
          </p:nvPr>
        </p:nvSpPr>
        <p:spPr>
          <a:xfrm>
            <a:off x="1793875" y="2789155"/>
            <a:ext cx="7742011" cy="1643062"/>
          </a:xfrm>
        </p:spPr>
        <p:txBody>
          <a:bodyPr>
            <a:noAutofit/>
          </a:bodyPr>
          <a:lstStyle>
            <a:lvl1pPr>
              <a:defRPr sz="4800">
                <a:solidFill>
                  <a:schemeClr val="bg2"/>
                </a:solidFill>
              </a:defRPr>
            </a:lvl1pPr>
          </a:lstStyle>
          <a:p>
            <a:r>
              <a:rPr lang="en-US" dirty="0"/>
              <a:t>Presentation Title</a:t>
            </a:r>
          </a:p>
        </p:txBody>
      </p:sp>
      <p:sp>
        <p:nvSpPr>
          <p:cNvPr id="25" name="Text Placeholder 24">
            <a:extLst>
              <a:ext uri="{FF2B5EF4-FFF2-40B4-BE49-F238E27FC236}">
                <a16:creationId xmlns:a16="http://schemas.microsoft.com/office/drawing/2014/main" id="{32F48AC2-CB46-4AF7-9DD0-E3A6674CF6E2}"/>
              </a:ext>
            </a:extLst>
          </p:cNvPr>
          <p:cNvSpPr>
            <a:spLocks noGrp="1"/>
          </p:cNvSpPr>
          <p:nvPr>
            <p:ph type="body" sz="quarter" idx="10" hasCustomPrompt="1"/>
          </p:nvPr>
        </p:nvSpPr>
        <p:spPr>
          <a:xfrm>
            <a:off x="1793875" y="4196911"/>
            <a:ext cx="6756400" cy="453315"/>
          </a:xfrm>
        </p:spPr>
        <p:txBody>
          <a:bodyPr anchor="ctr">
            <a:normAutofit/>
          </a:bodyPr>
          <a:lstStyle>
            <a:lvl1pPr marL="0" indent="0">
              <a:buNone/>
              <a:defRPr sz="2000" kern="0" cap="all" spc="120" baseline="0">
                <a:solidFill>
                  <a:schemeClr val="bg2"/>
                </a:solidFill>
                <a:latin typeface="+mn-lt"/>
              </a:defRPr>
            </a:lvl1pPr>
            <a:lvl5pPr marL="1828800" indent="0">
              <a:buNone/>
              <a:defRPr/>
            </a:lvl5pPr>
          </a:lstStyle>
          <a:p>
            <a:pPr lvl="0"/>
            <a:r>
              <a:rPr lang="en-US" dirty="0"/>
              <a:t>SUBTITLE</a:t>
            </a:r>
          </a:p>
        </p:txBody>
      </p:sp>
    </p:spTree>
    <p:extLst>
      <p:ext uri="{BB962C8B-B14F-4D97-AF65-F5344CB8AC3E}">
        <p14:creationId xmlns:p14="http://schemas.microsoft.com/office/powerpoint/2010/main" val="6644359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1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10000">
                                          <p:cBhvr additive="base">
                                            <p:cTn id="7" dur="500" fill="hold"/>
                                            <p:tgtEl>
                                              <p:spTgt spid="14"/>
                                            </p:tgtEl>
                                            <p:attrNameLst>
                                              <p:attrName>ppt_x</p:attrName>
                                            </p:attrNameLst>
                                          </p:cBhvr>
                                          <p:tavLst>
                                            <p:tav tm="0">
                                              <p:val>
                                                <p:strVal val="1+#ppt_w/2"/>
                                              </p:val>
                                            </p:tav>
                                            <p:tav tm="100000">
                                              <p:val>
                                                <p:strVal val="#ppt_x"/>
                                              </p:val>
                                            </p:tav>
                                          </p:tavLst>
                                        </p:anim>
                                        <p:anim calcmode="lin" valueType="num" p14:bounceEnd="10000">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1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1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10000">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Image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9097-1EAB-408C-B6CB-A6AA36B54566}"/>
              </a:ext>
            </a:extLst>
          </p:cNvPr>
          <p:cNvSpPr>
            <a:spLocks noGrp="1"/>
          </p:cNvSpPr>
          <p:nvPr>
            <p:ph type="title" hasCustomPrompt="1"/>
          </p:nvPr>
        </p:nvSpPr>
        <p:spPr>
          <a:xfrm>
            <a:off x="731520" y="598805"/>
            <a:ext cx="10678610" cy="1219835"/>
          </a:xfrm>
        </p:spPr>
        <p:txBody>
          <a:bodyPr>
            <a:noAutofit/>
          </a:bodyPr>
          <a:lstStyle>
            <a:lvl1pPr algn="l">
              <a:defRPr sz="6000" b="0">
                <a:solidFill>
                  <a:schemeClr val="accent3"/>
                </a:solidFill>
              </a:defRPr>
            </a:lvl1pPr>
          </a:lstStyle>
          <a:p>
            <a:r>
              <a:rPr lang="en-US" dirty="0"/>
              <a:t>Insert Title Here</a:t>
            </a:r>
            <a:endParaRPr lang="en-ID" dirty="0"/>
          </a:p>
        </p:txBody>
      </p:sp>
      <p:sp>
        <p:nvSpPr>
          <p:cNvPr id="17" name="Freeform: Shape 16">
            <a:extLst>
              <a:ext uri="{FF2B5EF4-FFF2-40B4-BE49-F238E27FC236}">
                <a16:creationId xmlns:a16="http://schemas.microsoft.com/office/drawing/2014/main" id="{C2019928-8C73-4E76-B829-B9A4161D7BF9}"/>
              </a:ext>
            </a:extLst>
          </p:cNvPr>
          <p:cNvSpPr>
            <a:spLocks/>
          </p:cNvSpPr>
          <p:nvPr userDrawn="1"/>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a:p>
        </p:txBody>
      </p:sp>
      <p:sp>
        <p:nvSpPr>
          <p:cNvPr id="19" name="Picture Placeholder 18">
            <a:extLst>
              <a:ext uri="{FF2B5EF4-FFF2-40B4-BE49-F238E27FC236}">
                <a16:creationId xmlns:a16="http://schemas.microsoft.com/office/drawing/2014/main" id="{C5BF4DF8-4C38-4445-A509-250AFA003B5E}"/>
              </a:ext>
            </a:extLst>
          </p:cNvPr>
          <p:cNvSpPr>
            <a:spLocks noGrp="1"/>
          </p:cNvSpPr>
          <p:nvPr>
            <p:ph type="pic" sz="quarter" idx="13"/>
          </p:nvPr>
        </p:nvSpPr>
        <p:spPr>
          <a:xfrm>
            <a:off x="5022192" y="1936630"/>
            <a:ext cx="7169809" cy="4301731"/>
          </a:xfrm>
          <a:custGeom>
            <a:avLst/>
            <a:gdLst>
              <a:gd name="connsiteX0" fmla="*/ 1284283 w 7169809"/>
              <a:gd name="connsiteY0" fmla="*/ 0 h 4301731"/>
              <a:gd name="connsiteX1" fmla="*/ 7169809 w 7169809"/>
              <a:gd name="connsiteY1" fmla="*/ 0 h 4301731"/>
              <a:gd name="connsiteX2" fmla="*/ 7169809 w 7169809"/>
              <a:gd name="connsiteY2" fmla="*/ 4301731 h 4301731"/>
              <a:gd name="connsiteX3" fmla="*/ 5926000 w 7169809"/>
              <a:gd name="connsiteY3" fmla="*/ 4301731 h 4301731"/>
              <a:gd name="connsiteX4" fmla="*/ 0 w 7169809"/>
              <a:gd name="connsiteY4" fmla="*/ 4301731 h 4301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9809" h="4301731">
                <a:moveTo>
                  <a:pt x="1284283" y="0"/>
                </a:moveTo>
                <a:lnTo>
                  <a:pt x="7169809" y="0"/>
                </a:lnTo>
                <a:lnTo>
                  <a:pt x="7169809" y="4301731"/>
                </a:lnTo>
                <a:lnTo>
                  <a:pt x="5926000" y="4301731"/>
                </a:lnTo>
                <a:lnTo>
                  <a:pt x="0" y="4301731"/>
                </a:lnTo>
                <a:close/>
              </a:path>
            </a:pathLst>
          </a:custGeom>
        </p:spPr>
        <p:txBody>
          <a:bodyPr wrap="square">
            <a:noAutofit/>
          </a:bodyPr>
          <a:lstStyle/>
          <a:p>
            <a:endParaRPr lang="en-ID" dirty="0"/>
          </a:p>
        </p:txBody>
      </p:sp>
      <p:sp>
        <p:nvSpPr>
          <p:cNvPr id="10" name="Text Placeholder 9">
            <a:extLst>
              <a:ext uri="{FF2B5EF4-FFF2-40B4-BE49-F238E27FC236}">
                <a16:creationId xmlns:a16="http://schemas.microsoft.com/office/drawing/2014/main" id="{2F4827FB-EC1B-4E38-9248-AE0B81ABD051}"/>
              </a:ext>
            </a:extLst>
          </p:cNvPr>
          <p:cNvSpPr>
            <a:spLocks noGrp="1"/>
          </p:cNvSpPr>
          <p:nvPr>
            <p:ph type="body" sz="quarter" idx="14" hasCustomPrompt="1"/>
          </p:nvPr>
        </p:nvSpPr>
        <p:spPr>
          <a:xfrm>
            <a:off x="-1349829" y="1936750"/>
            <a:ext cx="7445829" cy="4322763"/>
          </a:xfrm>
          <a:prstGeom prst="parallelogram">
            <a:avLst>
              <a:gd name="adj" fmla="val 31303"/>
            </a:avLst>
          </a:prstGeom>
          <a:solidFill>
            <a:schemeClr val="tx2">
              <a:alpha val="25000"/>
            </a:schemeClr>
          </a:solidFill>
          <a:ln>
            <a:noFill/>
          </a:ln>
        </p:spPr>
        <p:txBody>
          <a:bodyPr lIns="1005840" anchor="ctr" anchorCtr="0"/>
          <a:lstStyle>
            <a:lvl1pPr marL="0" indent="0">
              <a:lnSpc>
                <a:spcPct val="140000"/>
              </a:lnSpc>
              <a:spcBef>
                <a:spcPts val="0"/>
              </a:spcBef>
              <a:buNone/>
              <a:defRPr kern="900" spc="50" normalizeH="0" baseline="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Tree>
    <p:extLst>
      <p:ext uri="{BB962C8B-B14F-4D97-AF65-F5344CB8AC3E}">
        <p14:creationId xmlns:p14="http://schemas.microsoft.com/office/powerpoint/2010/main" val="425156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omparison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9097-1EAB-408C-B6CB-A6AA36B54566}"/>
              </a:ext>
            </a:extLst>
          </p:cNvPr>
          <p:cNvSpPr>
            <a:spLocks noGrp="1"/>
          </p:cNvSpPr>
          <p:nvPr>
            <p:ph type="title" hasCustomPrompt="1"/>
          </p:nvPr>
        </p:nvSpPr>
        <p:spPr>
          <a:xfrm>
            <a:off x="731520" y="598805"/>
            <a:ext cx="10678610" cy="1219835"/>
          </a:xfrm>
        </p:spPr>
        <p:txBody>
          <a:bodyPr>
            <a:noAutofit/>
          </a:bodyPr>
          <a:lstStyle>
            <a:lvl1pPr algn="l">
              <a:defRPr sz="6000" b="0">
                <a:solidFill>
                  <a:schemeClr val="accent3"/>
                </a:solidFill>
              </a:defRPr>
            </a:lvl1pPr>
          </a:lstStyle>
          <a:p>
            <a:r>
              <a:rPr lang="en-US" dirty="0"/>
              <a:t>Insert Title Here</a:t>
            </a:r>
            <a:endParaRPr lang="en-ID" dirty="0"/>
          </a:p>
        </p:txBody>
      </p:sp>
      <p:sp>
        <p:nvSpPr>
          <p:cNvPr id="17" name="Freeform: Shape 16">
            <a:extLst>
              <a:ext uri="{FF2B5EF4-FFF2-40B4-BE49-F238E27FC236}">
                <a16:creationId xmlns:a16="http://schemas.microsoft.com/office/drawing/2014/main" id="{C2019928-8C73-4E76-B829-B9A4161D7BF9}"/>
              </a:ext>
            </a:extLst>
          </p:cNvPr>
          <p:cNvSpPr>
            <a:spLocks/>
          </p:cNvSpPr>
          <p:nvPr userDrawn="1"/>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a:p>
        </p:txBody>
      </p:sp>
      <p:sp>
        <p:nvSpPr>
          <p:cNvPr id="8" name="Text Placeholder 9">
            <a:extLst>
              <a:ext uri="{FF2B5EF4-FFF2-40B4-BE49-F238E27FC236}">
                <a16:creationId xmlns:a16="http://schemas.microsoft.com/office/drawing/2014/main" id="{C52C9BC3-AB0B-4FF6-A34B-FAEC7EFC221A}"/>
              </a:ext>
            </a:extLst>
          </p:cNvPr>
          <p:cNvSpPr>
            <a:spLocks noGrp="1"/>
          </p:cNvSpPr>
          <p:nvPr>
            <p:ph type="body" sz="quarter" idx="15" hasCustomPrompt="1"/>
          </p:nvPr>
        </p:nvSpPr>
        <p:spPr>
          <a:xfrm>
            <a:off x="5576306" y="2203449"/>
            <a:ext cx="7976408" cy="4322763"/>
          </a:xfrm>
          <a:prstGeom prst="parallelogram">
            <a:avLst>
              <a:gd name="adj" fmla="val 31303"/>
            </a:avLst>
          </a:prstGeom>
          <a:solidFill>
            <a:schemeClr val="accent2">
              <a:alpha val="25000"/>
            </a:schemeClr>
          </a:solidFill>
          <a:ln>
            <a:noFill/>
          </a:ln>
        </p:spPr>
        <p:txBody>
          <a:bodyPr lIns="91440" rIns="1005840" anchor="ctr" anchorCtr="0"/>
          <a:lstStyle>
            <a:lvl1pPr marL="0" indent="0">
              <a:lnSpc>
                <a:spcPct val="140000"/>
              </a:lnSpc>
              <a:spcBef>
                <a:spcPts val="0"/>
              </a:spcBef>
              <a:buNone/>
              <a:defRPr kern="900" spc="50" normalizeH="0" baseline="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9" name="Text Placeholder 9">
            <a:extLst>
              <a:ext uri="{FF2B5EF4-FFF2-40B4-BE49-F238E27FC236}">
                <a16:creationId xmlns:a16="http://schemas.microsoft.com/office/drawing/2014/main" id="{24825AB8-B25F-4C8C-8800-F08604A7116B}"/>
              </a:ext>
            </a:extLst>
          </p:cNvPr>
          <p:cNvSpPr>
            <a:spLocks noGrp="1"/>
          </p:cNvSpPr>
          <p:nvPr>
            <p:ph type="body" sz="quarter" idx="14" hasCustomPrompt="1"/>
          </p:nvPr>
        </p:nvSpPr>
        <p:spPr>
          <a:xfrm>
            <a:off x="-1349829" y="2203450"/>
            <a:ext cx="8134451" cy="4322763"/>
          </a:xfrm>
          <a:prstGeom prst="parallelogram">
            <a:avLst>
              <a:gd name="adj" fmla="val 31303"/>
            </a:avLst>
          </a:prstGeom>
          <a:solidFill>
            <a:schemeClr val="accent2">
              <a:alpha val="25000"/>
            </a:schemeClr>
          </a:solidFill>
          <a:ln>
            <a:noFill/>
          </a:ln>
        </p:spPr>
        <p:txBody>
          <a:bodyPr lIns="1005840" anchor="ctr" anchorCtr="0"/>
          <a:lstStyle>
            <a:lvl1pPr marL="0" indent="0">
              <a:lnSpc>
                <a:spcPct val="140000"/>
              </a:lnSpc>
              <a:spcBef>
                <a:spcPts val="0"/>
              </a:spcBef>
              <a:buNone/>
              <a:defRPr kern="900" spc="50" normalizeH="0" baseline="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Tree>
    <p:extLst>
      <p:ext uri="{BB962C8B-B14F-4D97-AF65-F5344CB8AC3E}">
        <p14:creationId xmlns:p14="http://schemas.microsoft.com/office/powerpoint/2010/main" val="259897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Only_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9097-1EAB-408C-B6CB-A6AA36B54566}"/>
              </a:ext>
            </a:extLst>
          </p:cNvPr>
          <p:cNvSpPr>
            <a:spLocks noGrp="1"/>
          </p:cNvSpPr>
          <p:nvPr>
            <p:ph type="title" hasCustomPrompt="1"/>
          </p:nvPr>
        </p:nvSpPr>
        <p:spPr>
          <a:xfrm>
            <a:off x="731520" y="598805"/>
            <a:ext cx="10678610" cy="1219835"/>
          </a:xfrm>
        </p:spPr>
        <p:txBody>
          <a:bodyPr>
            <a:noAutofit/>
          </a:bodyPr>
          <a:lstStyle>
            <a:lvl1pPr algn="l">
              <a:defRPr sz="6000" b="0">
                <a:solidFill>
                  <a:schemeClr val="accent3"/>
                </a:solidFill>
              </a:defRPr>
            </a:lvl1pPr>
          </a:lstStyle>
          <a:p>
            <a:r>
              <a:rPr lang="en-US" dirty="0"/>
              <a:t>Insert Title Here</a:t>
            </a:r>
            <a:endParaRPr lang="en-ID" dirty="0"/>
          </a:p>
        </p:txBody>
      </p:sp>
      <p:sp>
        <p:nvSpPr>
          <p:cNvPr id="17" name="Freeform: Shape 16">
            <a:extLst>
              <a:ext uri="{FF2B5EF4-FFF2-40B4-BE49-F238E27FC236}">
                <a16:creationId xmlns:a16="http://schemas.microsoft.com/office/drawing/2014/main" id="{C2019928-8C73-4E76-B829-B9A4161D7BF9}"/>
              </a:ext>
            </a:extLst>
          </p:cNvPr>
          <p:cNvSpPr>
            <a:spLocks/>
          </p:cNvSpPr>
          <p:nvPr userDrawn="1"/>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a:p>
        </p:txBody>
      </p:sp>
    </p:spTree>
    <p:extLst>
      <p:ext uri="{BB962C8B-B14F-4D97-AF65-F5344CB8AC3E}">
        <p14:creationId xmlns:p14="http://schemas.microsoft.com/office/powerpoint/2010/main" val="394580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_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983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Tex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9097-1EAB-408C-B6CB-A6AA36B54566}"/>
              </a:ext>
            </a:extLst>
          </p:cNvPr>
          <p:cNvSpPr>
            <a:spLocks noGrp="1"/>
          </p:cNvSpPr>
          <p:nvPr>
            <p:ph type="title" hasCustomPrompt="1"/>
          </p:nvPr>
        </p:nvSpPr>
        <p:spPr>
          <a:xfrm>
            <a:off x="731520" y="598805"/>
            <a:ext cx="10678610" cy="1219835"/>
          </a:xfrm>
        </p:spPr>
        <p:txBody>
          <a:bodyPr>
            <a:noAutofit/>
          </a:bodyPr>
          <a:lstStyle>
            <a:lvl1pPr algn="l">
              <a:defRPr sz="6000" b="0">
                <a:solidFill>
                  <a:schemeClr val="accent3"/>
                </a:solidFill>
              </a:defRPr>
            </a:lvl1pPr>
          </a:lstStyle>
          <a:p>
            <a:r>
              <a:rPr lang="en-US" dirty="0"/>
              <a:t>Insert Title Here</a:t>
            </a:r>
            <a:endParaRPr lang="en-ID" dirty="0"/>
          </a:p>
        </p:txBody>
      </p:sp>
      <p:sp>
        <p:nvSpPr>
          <p:cNvPr id="17" name="Freeform: Shape 16">
            <a:extLst>
              <a:ext uri="{FF2B5EF4-FFF2-40B4-BE49-F238E27FC236}">
                <a16:creationId xmlns:a16="http://schemas.microsoft.com/office/drawing/2014/main" id="{C2019928-8C73-4E76-B829-B9A4161D7BF9}"/>
              </a:ext>
            </a:extLst>
          </p:cNvPr>
          <p:cNvSpPr>
            <a:spLocks/>
          </p:cNvSpPr>
          <p:nvPr userDrawn="1"/>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a:p>
        </p:txBody>
      </p:sp>
      <p:sp>
        <p:nvSpPr>
          <p:cNvPr id="10" name="Text Placeholder 9">
            <a:extLst>
              <a:ext uri="{FF2B5EF4-FFF2-40B4-BE49-F238E27FC236}">
                <a16:creationId xmlns:a16="http://schemas.microsoft.com/office/drawing/2014/main" id="{2F4827FB-EC1B-4E38-9248-AE0B81ABD051}"/>
              </a:ext>
            </a:extLst>
          </p:cNvPr>
          <p:cNvSpPr>
            <a:spLocks noGrp="1"/>
          </p:cNvSpPr>
          <p:nvPr>
            <p:ph type="body" sz="quarter" idx="14" hasCustomPrompt="1"/>
          </p:nvPr>
        </p:nvSpPr>
        <p:spPr>
          <a:xfrm>
            <a:off x="731520" y="1936750"/>
            <a:ext cx="10678610" cy="4322763"/>
          </a:xfrm>
          <a:prstGeom prst="rect">
            <a:avLst/>
          </a:prstGeom>
          <a:solidFill>
            <a:schemeClr val="tx2">
              <a:alpha val="25000"/>
            </a:schemeClr>
          </a:solidFill>
          <a:ln>
            <a:noFill/>
          </a:ln>
        </p:spPr>
        <p:txBody>
          <a:bodyPr lIns="0" anchor="ctr" anchorCtr="0"/>
          <a:lstStyle>
            <a:lvl1pPr marL="0" indent="0">
              <a:lnSpc>
                <a:spcPct val="140000"/>
              </a:lnSpc>
              <a:spcBef>
                <a:spcPts val="0"/>
              </a:spcBef>
              <a:buNone/>
              <a:defRPr kern="900" spc="50" normalizeH="0" baseline="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Tree>
    <p:extLst>
      <p:ext uri="{BB962C8B-B14F-4D97-AF65-F5344CB8AC3E}">
        <p14:creationId xmlns:p14="http://schemas.microsoft.com/office/powerpoint/2010/main" val="215040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_You_Dar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C0C930D1-5D50-4B0E-8709-32F26BD93B10}"/>
              </a:ext>
            </a:extLst>
          </p:cNvPr>
          <p:cNvSpPr>
            <a:spLocks/>
          </p:cNvSpPr>
          <p:nvPr userDrawn="1"/>
        </p:nvSpPr>
        <p:spPr bwMode="auto">
          <a:xfrm>
            <a:off x="2462449" y="3392335"/>
            <a:ext cx="7267102" cy="1876241"/>
          </a:xfrm>
          <a:custGeom>
            <a:avLst/>
            <a:gdLst>
              <a:gd name="connsiteX0" fmla="*/ 463250 w 6068269"/>
              <a:gd name="connsiteY0" fmla="*/ 0 h 1566723"/>
              <a:gd name="connsiteX1" fmla="*/ 2857281 w 6068269"/>
              <a:gd name="connsiteY1" fmla="*/ 0 h 1566723"/>
              <a:gd name="connsiteX2" fmla="*/ 3674238 w 6068269"/>
              <a:gd name="connsiteY2" fmla="*/ 0 h 1566723"/>
              <a:gd name="connsiteX3" fmla="*/ 6068269 w 6068269"/>
              <a:gd name="connsiteY3" fmla="*/ 0 h 1566723"/>
              <a:gd name="connsiteX4" fmla="*/ 5605019 w 6068269"/>
              <a:gd name="connsiteY4" fmla="*/ 1566723 h 1566723"/>
              <a:gd name="connsiteX5" fmla="*/ 3210988 w 6068269"/>
              <a:gd name="connsiteY5" fmla="*/ 1566723 h 1566723"/>
              <a:gd name="connsiteX6" fmla="*/ 2394031 w 6068269"/>
              <a:gd name="connsiteY6" fmla="*/ 1566723 h 1566723"/>
              <a:gd name="connsiteX7" fmla="*/ 0 w 6068269"/>
              <a:gd name="connsiteY7" fmla="*/ 1566723 h 156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8269" h="1566723">
                <a:moveTo>
                  <a:pt x="463250" y="0"/>
                </a:moveTo>
                <a:lnTo>
                  <a:pt x="2857281" y="0"/>
                </a:lnTo>
                <a:lnTo>
                  <a:pt x="3674238" y="0"/>
                </a:lnTo>
                <a:lnTo>
                  <a:pt x="6068269" y="0"/>
                </a:lnTo>
                <a:lnTo>
                  <a:pt x="5605019" y="1566723"/>
                </a:lnTo>
                <a:lnTo>
                  <a:pt x="3210988" y="1566723"/>
                </a:lnTo>
                <a:lnTo>
                  <a:pt x="2394031" y="1566723"/>
                </a:lnTo>
                <a:lnTo>
                  <a:pt x="0" y="1566723"/>
                </a:lnTo>
                <a:close/>
              </a:path>
            </a:pathLst>
          </a:custGeom>
          <a:solidFill>
            <a:schemeClr val="accent2"/>
          </a:solidFill>
          <a:ln>
            <a:noFill/>
          </a:ln>
        </p:spPr>
        <p:txBody>
          <a:bodyPr vert="horz" wrap="square" lIns="91440" tIns="45720" rIns="91440" bIns="45720" numCol="1" anchor="ctr" anchorCtr="0" compatLnSpc="1">
            <a:prstTxWarp prst="textNoShape">
              <a:avLst/>
            </a:prstTxWarp>
            <a:noAutofit/>
          </a:bodyPr>
          <a:lstStyle/>
          <a:p>
            <a:pPr algn="ctr"/>
            <a:r>
              <a:rPr lang="en-ID" sz="6000" dirty="0">
                <a:solidFill>
                  <a:schemeClr val="bg2"/>
                </a:solidFill>
                <a:latin typeface="+mj-lt"/>
              </a:rPr>
              <a:t>Thank You!</a:t>
            </a:r>
          </a:p>
        </p:txBody>
      </p:sp>
      <p:sp>
        <p:nvSpPr>
          <p:cNvPr id="7" name="Freeform 17">
            <a:extLst>
              <a:ext uri="{FF2B5EF4-FFF2-40B4-BE49-F238E27FC236}">
                <a16:creationId xmlns:a16="http://schemas.microsoft.com/office/drawing/2014/main" id="{76AEA0EC-D3AD-4B97-9B35-A709534810EC}"/>
              </a:ext>
            </a:extLst>
          </p:cNvPr>
          <p:cNvSpPr>
            <a:spLocks/>
          </p:cNvSpPr>
          <p:nvPr userDrawn="1"/>
        </p:nvSpPr>
        <p:spPr bwMode="auto">
          <a:xfrm>
            <a:off x="4249766" y="5067209"/>
            <a:ext cx="4826000" cy="477838"/>
          </a:xfrm>
          <a:custGeom>
            <a:avLst/>
            <a:gdLst>
              <a:gd name="T0" fmla="*/ 1156 w 3040"/>
              <a:gd name="T1" fmla="*/ 301 h 301"/>
              <a:gd name="T2" fmla="*/ 1827 w 3040"/>
              <a:gd name="T3" fmla="*/ 301 h 301"/>
              <a:gd name="T4" fmla="*/ 2951 w 3040"/>
              <a:gd name="T5" fmla="*/ 301 h 301"/>
              <a:gd name="T6" fmla="*/ 3040 w 3040"/>
              <a:gd name="T7" fmla="*/ 0 h 301"/>
              <a:gd name="T8" fmla="*/ 1885 w 3040"/>
              <a:gd name="T9" fmla="*/ 0 h 301"/>
              <a:gd name="T10" fmla="*/ 1245 w 3040"/>
              <a:gd name="T11" fmla="*/ 0 h 301"/>
              <a:gd name="T12" fmla="*/ 90 w 3040"/>
              <a:gd name="T13" fmla="*/ 0 h 301"/>
              <a:gd name="T14" fmla="*/ 0 w 3040"/>
              <a:gd name="T15" fmla="*/ 301 h 301"/>
              <a:gd name="T16" fmla="*/ 1156 w 3040"/>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0" h="301">
                <a:moveTo>
                  <a:pt x="1156" y="301"/>
                </a:moveTo>
                <a:lnTo>
                  <a:pt x="1827" y="301"/>
                </a:lnTo>
                <a:lnTo>
                  <a:pt x="2951" y="301"/>
                </a:lnTo>
                <a:lnTo>
                  <a:pt x="3040" y="0"/>
                </a:lnTo>
                <a:lnTo>
                  <a:pt x="1885" y="0"/>
                </a:lnTo>
                <a:lnTo>
                  <a:pt x="1245" y="0"/>
                </a:lnTo>
                <a:lnTo>
                  <a:pt x="90" y="0"/>
                </a:lnTo>
                <a:lnTo>
                  <a:pt x="0" y="301"/>
                </a:lnTo>
                <a:lnTo>
                  <a:pt x="1156" y="301"/>
                </a:lnTo>
                <a:close/>
              </a:path>
            </a:pathLst>
          </a:custGeom>
          <a:solidFill>
            <a:schemeClr val="bg2"/>
          </a:solidFill>
          <a:ln>
            <a:noFill/>
          </a:ln>
        </p:spPr>
        <p:txBody>
          <a:bodyPr vert="horz" wrap="square" lIns="274320" tIns="45720" rIns="91440" bIns="45720" numCol="1" anchor="ctr" anchorCtr="0" compatLnSpc="1">
            <a:prstTxWarp prst="textNoShape">
              <a:avLst/>
            </a:prstTxWarp>
          </a:bodyPr>
          <a:lstStyle/>
          <a:p>
            <a:pPr algn="l"/>
            <a:r>
              <a:rPr lang="en-ID" dirty="0">
                <a:solidFill>
                  <a:schemeClr val="accent2"/>
                </a:solidFill>
              </a:rPr>
              <a:t>ANY</a:t>
            </a:r>
            <a:r>
              <a:rPr lang="en-ID" baseline="0" dirty="0">
                <a:solidFill>
                  <a:schemeClr val="accent2"/>
                </a:solidFill>
              </a:rPr>
              <a:t> QUESTIONS?</a:t>
            </a:r>
            <a:endParaRPr lang="en-ID" dirty="0">
              <a:solidFill>
                <a:schemeClr val="accent2"/>
              </a:solidFill>
            </a:endParaRPr>
          </a:p>
        </p:txBody>
      </p:sp>
      <p:pic>
        <p:nvPicPr>
          <p:cNvPr id="5" name="Picture 4">
            <a:extLst>
              <a:ext uri="{FF2B5EF4-FFF2-40B4-BE49-F238E27FC236}">
                <a16:creationId xmlns:a16="http://schemas.microsoft.com/office/drawing/2014/main" id="{B8FB6EDB-1952-4596-9536-8B61E8DD7EA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4766" y="1312954"/>
            <a:ext cx="2442467" cy="2079380"/>
          </a:xfrm>
          <a:prstGeom prst="rect">
            <a:avLst/>
          </a:prstGeom>
        </p:spPr>
      </p:pic>
    </p:spTree>
    <p:extLst>
      <p:ext uri="{BB962C8B-B14F-4D97-AF65-F5344CB8AC3E}">
        <p14:creationId xmlns:p14="http://schemas.microsoft.com/office/powerpoint/2010/main" val="183249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Tex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9097-1EAB-408C-B6CB-A6AA36B54566}"/>
              </a:ext>
            </a:extLst>
          </p:cNvPr>
          <p:cNvSpPr>
            <a:spLocks noGrp="1"/>
          </p:cNvSpPr>
          <p:nvPr>
            <p:ph type="title" hasCustomPrompt="1"/>
          </p:nvPr>
        </p:nvSpPr>
        <p:spPr>
          <a:xfrm>
            <a:off x="731520" y="598805"/>
            <a:ext cx="10678610" cy="1219835"/>
          </a:xfrm>
        </p:spPr>
        <p:txBody>
          <a:bodyPr>
            <a:noAutofit/>
          </a:bodyPr>
          <a:lstStyle>
            <a:lvl1pPr algn="l">
              <a:defRPr sz="6000" b="0">
                <a:solidFill>
                  <a:schemeClr val="tx1"/>
                </a:solidFill>
              </a:defRPr>
            </a:lvl1pPr>
          </a:lstStyle>
          <a:p>
            <a:r>
              <a:rPr lang="en-US"/>
              <a:t>Insert Title Here</a:t>
            </a:r>
            <a:endParaRPr lang="en-ID"/>
          </a:p>
        </p:txBody>
      </p:sp>
      <p:sp>
        <p:nvSpPr>
          <p:cNvPr id="17" name="Freeform: Shape 16">
            <a:extLst>
              <a:ext uri="{FF2B5EF4-FFF2-40B4-BE49-F238E27FC236}">
                <a16:creationId xmlns:a16="http://schemas.microsoft.com/office/drawing/2014/main" id="{C2019928-8C73-4E76-B829-B9A4161D7BF9}"/>
              </a:ext>
            </a:extLst>
          </p:cNvPr>
          <p:cNvSpPr>
            <a:spLocks/>
          </p:cNvSpPr>
          <p:nvPr userDrawn="1"/>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ID"/>
          </a:p>
        </p:txBody>
      </p:sp>
      <p:sp>
        <p:nvSpPr>
          <p:cNvPr id="10" name="Text Placeholder 9">
            <a:extLst>
              <a:ext uri="{FF2B5EF4-FFF2-40B4-BE49-F238E27FC236}">
                <a16:creationId xmlns:a16="http://schemas.microsoft.com/office/drawing/2014/main" id="{2F4827FB-EC1B-4E38-9248-AE0B81ABD051}"/>
              </a:ext>
            </a:extLst>
          </p:cNvPr>
          <p:cNvSpPr>
            <a:spLocks noGrp="1"/>
          </p:cNvSpPr>
          <p:nvPr>
            <p:ph type="body" sz="quarter" idx="14" hasCustomPrompt="1"/>
          </p:nvPr>
        </p:nvSpPr>
        <p:spPr>
          <a:xfrm>
            <a:off x="731520" y="1936750"/>
            <a:ext cx="10678610" cy="4322763"/>
          </a:xfrm>
          <a:prstGeom prst="rect">
            <a:avLst/>
          </a:prstGeom>
          <a:solidFill>
            <a:schemeClr val="accent3">
              <a:alpha val="25000"/>
            </a:schemeClr>
          </a:solidFill>
          <a:ln>
            <a:noFill/>
          </a:ln>
        </p:spPr>
        <p:txBody>
          <a:bodyPr lIns="0" anchor="ctr" anchorCtr="0"/>
          <a:lstStyle>
            <a:lvl1pPr marL="0" indent="0">
              <a:lnSpc>
                <a:spcPct val="140000"/>
              </a:lnSpc>
              <a:spcBef>
                <a:spcPts val="0"/>
              </a:spcBef>
              <a:buNone/>
              <a:defRPr kern="900" spc="50" normalizeH="0" baseline="0">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text</a:t>
            </a:r>
          </a:p>
        </p:txBody>
      </p:sp>
    </p:spTree>
    <p:extLst>
      <p:ext uri="{BB962C8B-B14F-4D97-AF65-F5344CB8AC3E}">
        <p14:creationId xmlns:p14="http://schemas.microsoft.com/office/powerpoint/2010/main" val="141093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_Slide_Ligh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054684E2-52A0-4DC0-925D-BC2067C0EBA9}"/>
              </a:ext>
            </a:extLst>
          </p:cNvPr>
          <p:cNvSpPr>
            <a:spLocks/>
          </p:cNvSpPr>
          <p:nvPr userDrawn="1"/>
        </p:nvSpPr>
        <p:spPr bwMode="auto">
          <a:xfrm>
            <a:off x="0" y="2336832"/>
            <a:ext cx="10262036" cy="2184336"/>
          </a:xfrm>
          <a:custGeom>
            <a:avLst/>
            <a:gdLst>
              <a:gd name="connsiteX0" fmla="*/ 0 w 6344141"/>
              <a:gd name="connsiteY0" fmla="*/ 0 h 1643062"/>
              <a:gd name="connsiteX1" fmla="*/ 1095865 w 6344141"/>
              <a:gd name="connsiteY1" fmla="*/ 0 h 1643062"/>
              <a:gd name="connsiteX2" fmla="*/ 4080683 w 6344141"/>
              <a:gd name="connsiteY2" fmla="*/ 0 h 1643062"/>
              <a:gd name="connsiteX3" fmla="*/ 6344141 w 6344141"/>
              <a:gd name="connsiteY3" fmla="*/ 0 h 1643062"/>
              <a:gd name="connsiteX4" fmla="*/ 5853604 w 6344141"/>
              <a:gd name="connsiteY4" fmla="*/ 1643062 h 1643062"/>
              <a:gd name="connsiteX5" fmla="*/ 3590146 w 6344141"/>
              <a:gd name="connsiteY5" fmla="*/ 1643062 h 1643062"/>
              <a:gd name="connsiteX6" fmla="*/ 1095865 w 6344141"/>
              <a:gd name="connsiteY6" fmla="*/ 1643062 h 1643062"/>
              <a:gd name="connsiteX7" fmla="*/ 0 w 6344141"/>
              <a:gd name="connsiteY7" fmla="*/ 1643062 h 164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4141" h="1643062">
                <a:moveTo>
                  <a:pt x="0" y="0"/>
                </a:moveTo>
                <a:lnTo>
                  <a:pt x="1095865" y="0"/>
                </a:lnTo>
                <a:lnTo>
                  <a:pt x="4080683" y="0"/>
                </a:lnTo>
                <a:lnTo>
                  <a:pt x="6344141" y="0"/>
                </a:lnTo>
                <a:lnTo>
                  <a:pt x="5853604" y="1643062"/>
                </a:lnTo>
                <a:lnTo>
                  <a:pt x="3590146" y="1643062"/>
                </a:lnTo>
                <a:lnTo>
                  <a:pt x="1095865" y="1643062"/>
                </a:lnTo>
                <a:lnTo>
                  <a:pt x="0" y="1643062"/>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ID" dirty="0">
              <a:solidFill>
                <a:srgbClr val="1B365D"/>
              </a:solidFill>
            </a:endParaRPr>
          </a:p>
        </p:txBody>
      </p:sp>
      <p:sp>
        <p:nvSpPr>
          <p:cNvPr id="23" name="Title 22">
            <a:extLst>
              <a:ext uri="{FF2B5EF4-FFF2-40B4-BE49-F238E27FC236}">
                <a16:creationId xmlns:a16="http://schemas.microsoft.com/office/drawing/2014/main" id="{10A4E4E3-05F7-4640-880A-ECB67A0C77D2}"/>
              </a:ext>
            </a:extLst>
          </p:cNvPr>
          <p:cNvSpPr>
            <a:spLocks noGrp="1"/>
          </p:cNvSpPr>
          <p:nvPr>
            <p:ph type="title" hasCustomPrompt="1"/>
          </p:nvPr>
        </p:nvSpPr>
        <p:spPr>
          <a:xfrm>
            <a:off x="1793875" y="2336831"/>
            <a:ext cx="7742011" cy="2184336"/>
          </a:xfrm>
        </p:spPr>
        <p:txBody>
          <a:bodyPr>
            <a:noAutofit/>
          </a:bodyPr>
          <a:lstStyle>
            <a:lvl1pPr>
              <a:defRPr sz="4800">
                <a:solidFill>
                  <a:schemeClr val="bg2"/>
                </a:solidFill>
              </a:defRPr>
            </a:lvl1pPr>
          </a:lstStyle>
          <a:p>
            <a:r>
              <a:rPr lang="en-US" dirty="0"/>
              <a:t>Section Title</a:t>
            </a:r>
          </a:p>
        </p:txBody>
      </p:sp>
    </p:spTree>
    <p:extLst>
      <p:ext uri="{BB962C8B-B14F-4D97-AF65-F5344CB8AC3E}">
        <p14:creationId xmlns:p14="http://schemas.microsoft.com/office/powerpoint/2010/main" val="38404829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1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10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10000">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Comparison_Light">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E3B18727-4BAE-4007-8BD5-BC36B4949E46}"/>
              </a:ext>
            </a:extLst>
          </p:cNvPr>
          <p:cNvSpPr>
            <a:spLocks noGrp="1"/>
          </p:cNvSpPr>
          <p:nvPr>
            <p:ph type="body" sz="quarter" idx="15" hasCustomPrompt="1"/>
          </p:nvPr>
        </p:nvSpPr>
        <p:spPr>
          <a:xfrm>
            <a:off x="5576306" y="2203449"/>
            <a:ext cx="7976408" cy="4322763"/>
          </a:xfrm>
          <a:prstGeom prst="parallelogram">
            <a:avLst>
              <a:gd name="adj" fmla="val 31303"/>
            </a:avLst>
          </a:prstGeom>
          <a:solidFill>
            <a:schemeClr val="accent3">
              <a:alpha val="25000"/>
            </a:schemeClr>
          </a:solidFill>
          <a:ln>
            <a:noFill/>
          </a:ln>
        </p:spPr>
        <p:txBody>
          <a:bodyPr lIns="91440" rIns="1005840" anchor="ctr" anchorCtr="0"/>
          <a:lstStyle>
            <a:lvl1pPr marL="0" indent="0">
              <a:lnSpc>
                <a:spcPct val="140000"/>
              </a:lnSpc>
              <a:spcBef>
                <a:spcPts val="0"/>
              </a:spcBef>
              <a:buNone/>
              <a:defRPr kern="900" spc="50" normalizeH="0" baseline="0">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17" name="Freeform: Shape 16">
            <a:extLst>
              <a:ext uri="{FF2B5EF4-FFF2-40B4-BE49-F238E27FC236}">
                <a16:creationId xmlns:a16="http://schemas.microsoft.com/office/drawing/2014/main" id="{C2019928-8C73-4E76-B829-B9A4161D7BF9}"/>
              </a:ext>
            </a:extLst>
          </p:cNvPr>
          <p:cNvSpPr>
            <a:spLocks/>
          </p:cNvSpPr>
          <p:nvPr userDrawn="1"/>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ID"/>
          </a:p>
        </p:txBody>
      </p:sp>
      <p:sp>
        <p:nvSpPr>
          <p:cNvPr id="10" name="Text Placeholder 9">
            <a:extLst>
              <a:ext uri="{FF2B5EF4-FFF2-40B4-BE49-F238E27FC236}">
                <a16:creationId xmlns:a16="http://schemas.microsoft.com/office/drawing/2014/main" id="{2F4827FB-EC1B-4E38-9248-AE0B81ABD051}"/>
              </a:ext>
            </a:extLst>
          </p:cNvPr>
          <p:cNvSpPr>
            <a:spLocks noGrp="1"/>
          </p:cNvSpPr>
          <p:nvPr>
            <p:ph type="body" sz="quarter" idx="14" hasCustomPrompt="1"/>
          </p:nvPr>
        </p:nvSpPr>
        <p:spPr>
          <a:xfrm>
            <a:off x="-1349829" y="2203450"/>
            <a:ext cx="8134451" cy="4322763"/>
          </a:xfrm>
          <a:prstGeom prst="parallelogram">
            <a:avLst>
              <a:gd name="adj" fmla="val 31303"/>
            </a:avLst>
          </a:prstGeom>
          <a:solidFill>
            <a:schemeClr val="accent3">
              <a:alpha val="25000"/>
            </a:schemeClr>
          </a:solidFill>
          <a:ln>
            <a:noFill/>
          </a:ln>
        </p:spPr>
        <p:txBody>
          <a:bodyPr lIns="1005840" anchor="ctr" anchorCtr="0"/>
          <a:lstStyle>
            <a:lvl1pPr marL="0" indent="0">
              <a:lnSpc>
                <a:spcPct val="140000"/>
              </a:lnSpc>
              <a:spcBef>
                <a:spcPts val="0"/>
              </a:spcBef>
              <a:buNone/>
              <a:defRPr kern="900" spc="50" normalizeH="0" baseline="0">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7" name="Title 1">
            <a:extLst>
              <a:ext uri="{FF2B5EF4-FFF2-40B4-BE49-F238E27FC236}">
                <a16:creationId xmlns:a16="http://schemas.microsoft.com/office/drawing/2014/main" id="{04BBD923-78A1-79D3-F589-E09BF4090AF2}"/>
              </a:ext>
            </a:extLst>
          </p:cNvPr>
          <p:cNvSpPr>
            <a:spLocks noGrp="1"/>
          </p:cNvSpPr>
          <p:nvPr>
            <p:ph type="title" hasCustomPrompt="1"/>
          </p:nvPr>
        </p:nvSpPr>
        <p:spPr>
          <a:xfrm>
            <a:off x="756695" y="740971"/>
            <a:ext cx="10678610" cy="623646"/>
          </a:xfrm>
        </p:spPr>
        <p:txBody>
          <a:bodyPr>
            <a:noAutofit/>
          </a:bodyPr>
          <a:lstStyle>
            <a:lvl1pPr algn="l">
              <a:defRPr sz="4800" b="0">
                <a:solidFill>
                  <a:schemeClr val="tx1"/>
                </a:solidFill>
              </a:defRPr>
            </a:lvl1pPr>
          </a:lstStyle>
          <a:p>
            <a:r>
              <a:rPr lang="en-US" dirty="0"/>
              <a:t>Insert Title Here</a:t>
            </a:r>
            <a:endParaRPr lang="en-ID" dirty="0"/>
          </a:p>
        </p:txBody>
      </p:sp>
    </p:spTree>
    <p:extLst>
      <p:ext uri="{BB962C8B-B14F-4D97-AF65-F5344CB8AC3E}">
        <p14:creationId xmlns:p14="http://schemas.microsoft.com/office/powerpoint/2010/main" val="424748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_Ligh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C2019928-8C73-4E76-B829-B9A4161D7BF9}"/>
              </a:ext>
            </a:extLst>
          </p:cNvPr>
          <p:cNvSpPr>
            <a:spLocks/>
          </p:cNvSpPr>
          <p:nvPr userDrawn="1"/>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ID"/>
          </a:p>
        </p:txBody>
      </p:sp>
      <p:sp>
        <p:nvSpPr>
          <p:cNvPr id="5" name="Title 1">
            <a:extLst>
              <a:ext uri="{FF2B5EF4-FFF2-40B4-BE49-F238E27FC236}">
                <a16:creationId xmlns:a16="http://schemas.microsoft.com/office/drawing/2014/main" id="{94FF4594-1F68-5999-E73D-9A873A3A5237}"/>
              </a:ext>
            </a:extLst>
          </p:cNvPr>
          <p:cNvSpPr>
            <a:spLocks noGrp="1"/>
          </p:cNvSpPr>
          <p:nvPr>
            <p:ph type="title" hasCustomPrompt="1"/>
          </p:nvPr>
        </p:nvSpPr>
        <p:spPr>
          <a:xfrm>
            <a:off x="756695" y="740971"/>
            <a:ext cx="10678610" cy="623646"/>
          </a:xfrm>
        </p:spPr>
        <p:txBody>
          <a:bodyPr>
            <a:noAutofit/>
          </a:bodyPr>
          <a:lstStyle>
            <a:lvl1pPr algn="l">
              <a:defRPr sz="4800" b="0">
                <a:solidFill>
                  <a:schemeClr val="tx1"/>
                </a:solidFill>
              </a:defRPr>
            </a:lvl1pPr>
          </a:lstStyle>
          <a:p>
            <a:r>
              <a:rPr lang="en-US" dirty="0"/>
              <a:t>Insert Title Here</a:t>
            </a:r>
            <a:endParaRPr lang="en-ID" dirty="0"/>
          </a:p>
        </p:txBody>
      </p:sp>
    </p:spTree>
    <p:extLst>
      <p:ext uri="{BB962C8B-B14F-4D97-AF65-F5344CB8AC3E}">
        <p14:creationId xmlns:p14="http://schemas.microsoft.com/office/powerpoint/2010/main" val="141904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_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61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Text Ligh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C2019928-8C73-4E76-B829-B9A4161D7BF9}"/>
              </a:ext>
            </a:extLst>
          </p:cNvPr>
          <p:cNvSpPr>
            <a:spLocks/>
          </p:cNvSpPr>
          <p:nvPr userDrawn="1"/>
        </p:nvSpPr>
        <p:spPr bwMode="auto">
          <a:xfrm>
            <a:off x="0" y="843598"/>
            <a:ext cx="675190" cy="365124"/>
          </a:xfrm>
          <a:custGeom>
            <a:avLst/>
            <a:gdLst>
              <a:gd name="connsiteX0" fmla="*/ 0 w 675190"/>
              <a:gd name="connsiteY0" fmla="*/ 0 h 365124"/>
              <a:gd name="connsiteX1" fmla="*/ 675190 w 675190"/>
              <a:gd name="connsiteY1" fmla="*/ 0 h 365124"/>
              <a:gd name="connsiteX2" fmla="*/ 567230 w 675190"/>
              <a:gd name="connsiteY2" fmla="*/ 365124 h 365124"/>
              <a:gd name="connsiteX3" fmla="*/ 0 w 675190"/>
              <a:gd name="connsiteY3" fmla="*/ 365124 h 365124"/>
            </a:gdLst>
            <a:ahLst/>
            <a:cxnLst>
              <a:cxn ang="0">
                <a:pos x="connsiteX0" y="connsiteY0"/>
              </a:cxn>
              <a:cxn ang="0">
                <a:pos x="connsiteX1" y="connsiteY1"/>
              </a:cxn>
              <a:cxn ang="0">
                <a:pos x="connsiteX2" y="connsiteY2"/>
              </a:cxn>
              <a:cxn ang="0">
                <a:pos x="connsiteX3" y="connsiteY3"/>
              </a:cxn>
            </a:cxnLst>
            <a:rect l="l" t="t" r="r" b="b"/>
            <a:pathLst>
              <a:path w="675190" h="365124">
                <a:moveTo>
                  <a:pt x="0" y="0"/>
                </a:moveTo>
                <a:lnTo>
                  <a:pt x="675190" y="0"/>
                </a:lnTo>
                <a:lnTo>
                  <a:pt x="567230" y="365124"/>
                </a:lnTo>
                <a:lnTo>
                  <a:pt x="0" y="365124"/>
                </a:ln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endParaRPr lang="en-ID"/>
          </a:p>
        </p:txBody>
      </p:sp>
      <p:sp>
        <p:nvSpPr>
          <p:cNvPr id="10" name="Text Placeholder 9">
            <a:extLst>
              <a:ext uri="{FF2B5EF4-FFF2-40B4-BE49-F238E27FC236}">
                <a16:creationId xmlns:a16="http://schemas.microsoft.com/office/drawing/2014/main" id="{2F4827FB-EC1B-4E38-9248-AE0B81ABD051}"/>
              </a:ext>
            </a:extLst>
          </p:cNvPr>
          <p:cNvSpPr>
            <a:spLocks noGrp="1"/>
          </p:cNvSpPr>
          <p:nvPr>
            <p:ph type="body" sz="quarter" idx="14" hasCustomPrompt="1"/>
          </p:nvPr>
        </p:nvSpPr>
        <p:spPr>
          <a:xfrm>
            <a:off x="731520" y="1936750"/>
            <a:ext cx="10678610" cy="4322763"/>
          </a:xfrm>
          <a:prstGeom prst="rect">
            <a:avLst/>
          </a:prstGeom>
          <a:solidFill>
            <a:schemeClr val="accent3">
              <a:alpha val="25000"/>
            </a:schemeClr>
          </a:solidFill>
          <a:ln>
            <a:noFill/>
          </a:ln>
        </p:spPr>
        <p:txBody>
          <a:bodyPr lIns="0" anchor="ctr" anchorCtr="0"/>
          <a:lstStyle>
            <a:lvl1pPr marL="0" indent="0">
              <a:lnSpc>
                <a:spcPct val="140000"/>
              </a:lnSpc>
              <a:spcBef>
                <a:spcPts val="0"/>
              </a:spcBef>
              <a:buNone/>
              <a:defRPr kern="900" spc="50" normalizeH="0" baseline="0">
                <a:latin typeface="Lato Light" panose="020F0502020204030203" pitchFamily="34" charset="0"/>
                <a:ea typeface="Lato Light" panose="020F0502020204030203" pitchFamily="34" charset="0"/>
                <a:cs typeface="Lato Light"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text</a:t>
            </a:r>
          </a:p>
        </p:txBody>
      </p:sp>
      <p:sp>
        <p:nvSpPr>
          <p:cNvPr id="6" name="Title 1">
            <a:extLst>
              <a:ext uri="{FF2B5EF4-FFF2-40B4-BE49-F238E27FC236}">
                <a16:creationId xmlns:a16="http://schemas.microsoft.com/office/drawing/2014/main" id="{7D798EAE-C427-F003-FE6B-58CDC60C471A}"/>
              </a:ext>
            </a:extLst>
          </p:cNvPr>
          <p:cNvSpPr>
            <a:spLocks noGrp="1"/>
          </p:cNvSpPr>
          <p:nvPr>
            <p:ph type="title" hasCustomPrompt="1"/>
          </p:nvPr>
        </p:nvSpPr>
        <p:spPr>
          <a:xfrm>
            <a:off x="756695" y="740971"/>
            <a:ext cx="10678610" cy="623646"/>
          </a:xfrm>
        </p:spPr>
        <p:txBody>
          <a:bodyPr>
            <a:noAutofit/>
          </a:bodyPr>
          <a:lstStyle>
            <a:lvl1pPr algn="l">
              <a:defRPr sz="4800" b="0">
                <a:solidFill>
                  <a:schemeClr val="tx1"/>
                </a:solidFill>
              </a:defRPr>
            </a:lvl1pPr>
          </a:lstStyle>
          <a:p>
            <a:r>
              <a:rPr lang="en-US" dirty="0"/>
              <a:t>Insert Title Here</a:t>
            </a:r>
            <a:endParaRPr lang="en-ID" dirty="0"/>
          </a:p>
        </p:txBody>
      </p:sp>
    </p:spTree>
    <p:extLst>
      <p:ext uri="{BB962C8B-B14F-4D97-AF65-F5344CB8AC3E}">
        <p14:creationId xmlns:p14="http://schemas.microsoft.com/office/powerpoint/2010/main" val="114456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_You_Ligh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16C59199-7168-4554-9AB9-CEB1BAC8E45F}"/>
              </a:ext>
            </a:extLst>
          </p:cNvPr>
          <p:cNvSpPr>
            <a:spLocks/>
          </p:cNvSpPr>
          <p:nvPr userDrawn="1"/>
        </p:nvSpPr>
        <p:spPr bwMode="auto">
          <a:xfrm>
            <a:off x="2462449" y="3392334"/>
            <a:ext cx="7267102" cy="1876241"/>
          </a:xfrm>
          <a:custGeom>
            <a:avLst/>
            <a:gdLst>
              <a:gd name="connsiteX0" fmla="*/ 463250 w 6068269"/>
              <a:gd name="connsiteY0" fmla="*/ 0 h 1566723"/>
              <a:gd name="connsiteX1" fmla="*/ 2857281 w 6068269"/>
              <a:gd name="connsiteY1" fmla="*/ 0 h 1566723"/>
              <a:gd name="connsiteX2" fmla="*/ 3674238 w 6068269"/>
              <a:gd name="connsiteY2" fmla="*/ 0 h 1566723"/>
              <a:gd name="connsiteX3" fmla="*/ 6068269 w 6068269"/>
              <a:gd name="connsiteY3" fmla="*/ 0 h 1566723"/>
              <a:gd name="connsiteX4" fmla="*/ 5605019 w 6068269"/>
              <a:gd name="connsiteY4" fmla="*/ 1566723 h 1566723"/>
              <a:gd name="connsiteX5" fmla="*/ 3210988 w 6068269"/>
              <a:gd name="connsiteY5" fmla="*/ 1566723 h 1566723"/>
              <a:gd name="connsiteX6" fmla="*/ 2394031 w 6068269"/>
              <a:gd name="connsiteY6" fmla="*/ 1566723 h 1566723"/>
              <a:gd name="connsiteX7" fmla="*/ 0 w 6068269"/>
              <a:gd name="connsiteY7" fmla="*/ 1566723 h 156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68269" h="1566723">
                <a:moveTo>
                  <a:pt x="463250" y="0"/>
                </a:moveTo>
                <a:lnTo>
                  <a:pt x="2857281" y="0"/>
                </a:lnTo>
                <a:lnTo>
                  <a:pt x="3674238" y="0"/>
                </a:lnTo>
                <a:lnTo>
                  <a:pt x="6068269" y="0"/>
                </a:lnTo>
                <a:lnTo>
                  <a:pt x="5605019" y="1566723"/>
                </a:lnTo>
                <a:lnTo>
                  <a:pt x="3210988" y="1566723"/>
                </a:lnTo>
                <a:lnTo>
                  <a:pt x="2394031" y="1566723"/>
                </a:lnTo>
                <a:lnTo>
                  <a:pt x="0" y="1566723"/>
                </a:lnTo>
                <a:close/>
              </a:path>
            </a:pathLst>
          </a:custGeom>
          <a:solidFill>
            <a:schemeClr val="accent1"/>
          </a:solidFill>
          <a:ln>
            <a:noFill/>
          </a:ln>
        </p:spPr>
        <p:txBody>
          <a:bodyPr vert="horz" wrap="square" lIns="91440" tIns="45720" rIns="91440" bIns="45720" numCol="1" anchor="ctr" anchorCtr="0" compatLnSpc="1">
            <a:prstTxWarp prst="textNoShape">
              <a:avLst/>
            </a:prstTxWarp>
            <a:noAutofit/>
          </a:bodyPr>
          <a:lstStyle/>
          <a:p>
            <a:pPr algn="ctr"/>
            <a:r>
              <a:rPr lang="en-ID" sz="6000" dirty="0">
                <a:solidFill>
                  <a:schemeClr val="bg2"/>
                </a:solidFill>
                <a:latin typeface="+mj-lt"/>
              </a:rPr>
              <a:t>Thank You!</a:t>
            </a:r>
          </a:p>
        </p:txBody>
      </p:sp>
      <p:sp>
        <p:nvSpPr>
          <p:cNvPr id="6" name="Freeform 17">
            <a:extLst>
              <a:ext uri="{FF2B5EF4-FFF2-40B4-BE49-F238E27FC236}">
                <a16:creationId xmlns:a16="http://schemas.microsoft.com/office/drawing/2014/main" id="{BD4961B5-9AA6-4C86-9E6C-F452974808AA}"/>
              </a:ext>
            </a:extLst>
          </p:cNvPr>
          <p:cNvSpPr>
            <a:spLocks/>
          </p:cNvSpPr>
          <p:nvPr userDrawn="1"/>
        </p:nvSpPr>
        <p:spPr bwMode="auto">
          <a:xfrm>
            <a:off x="4249766" y="5067208"/>
            <a:ext cx="4826000" cy="477838"/>
          </a:xfrm>
          <a:custGeom>
            <a:avLst/>
            <a:gdLst>
              <a:gd name="T0" fmla="*/ 1156 w 3040"/>
              <a:gd name="T1" fmla="*/ 301 h 301"/>
              <a:gd name="T2" fmla="*/ 1827 w 3040"/>
              <a:gd name="T3" fmla="*/ 301 h 301"/>
              <a:gd name="T4" fmla="*/ 2951 w 3040"/>
              <a:gd name="T5" fmla="*/ 301 h 301"/>
              <a:gd name="T6" fmla="*/ 3040 w 3040"/>
              <a:gd name="T7" fmla="*/ 0 h 301"/>
              <a:gd name="T8" fmla="*/ 1885 w 3040"/>
              <a:gd name="T9" fmla="*/ 0 h 301"/>
              <a:gd name="T10" fmla="*/ 1245 w 3040"/>
              <a:gd name="T11" fmla="*/ 0 h 301"/>
              <a:gd name="T12" fmla="*/ 90 w 3040"/>
              <a:gd name="T13" fmla="*/ 0 h 301"/>
              <a:gd name="T14" fmla="*/ 0 w 3040"/>
              <a:gd name="T15" fmla="*/ 301 h 301"/>
              <a:gd name="T16" fmla="*/ 1156 w 3040"/>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0" h="301">
                <a:moveTo>
                  <a:pt x="1156" y="301"/>
                </a:moveTo>
                <a:lnTo>
                  <a:pt x="1827" y="301"/>
                </a:lnTo>
                <a:lnTo>
                  <a:pt x="2951" y="301"/>
                </a:lnTo>
                <a:lnTo>
                  <a:pt x="3040" y="0"/>
                </a:lnTo>
                <a:lnTo>
                  <a:pt x="1885" y="0"/>
                </a:lnTo>
                <a:lnTo>
                  <a:pt x="1245" y="0"/>
                </a:lnTo>
                <a:lnTo>
                  <a:pt x="90" y="0"/>
                </a:lnTo>
                <a:lnTo>
                  <a:pt x="0" y="301"/>
                </a:lnTo>
                <a:lnTo>
                  <a:pt x="1156" y="301"/>
                </a:lnTo>
                <a:close/>
              </a:path>
            </a:pathLst>
          </a:custGeom>
          <a:solidFill>
            <a:schemeClr val="accent2"/>
          </a:solidFill>
          <a:ln>
            <a:noFill/>
          </a:ln>
        </p:spPr>
        <p:txBody>
          <a:bodyPr vert="horz" wrap="square" lIns="274320" tIns="45720" rIns="91440" bIns="45720" numCol="1" anchor="ctr" anchorCtr="0" compatLnSpc="1">
            <a:prstTxWarp prst="textNoShape">
              <a:avLst/>
            </a:prstTxWarp>
          </a:bodyPr>
          <a:lstStyle/>
          <a:p>
            <a:pPr algn="l"/>
            <a:r>
              <a:rPr lang="en-ID" dirty="0">
                <a:solidFill>
                  <a:schemeClr val="bg2"/>
                </a:solidFill>
              </a:rPr>
              <a:t>ANY</a:t>
            </a:r>
            <a:r>
              <a:rPr lang="en-ID" baseline="0" dirty="0">
                <a:solidFill>
                  <a:schemeClr val="bg2"/>
                </a:solidFill>
              </a:rPr>
              <a:t> QUESTIONS?</a:t>
            </a:r>
            <a:endParaRPr lang="en-ID" dirty="0">
              <a:solidFill>
                <a:schemeClr val="bg2"/>
              </a:solidFill>
            </a:endParaRPr>
          </a:p>
        </p:txBody>
      </p:sp>
      <p:pic>
        <p:nvPicPr>
          <p:cNvPr id="3" name="Picture 2">
            <a:extLst>
              <a:ext uri="{FF2B5EF4-FFF2-40B4-BE49-F238E27FC236}">
                <a16:creationId xmlns:a16="http://schemas.microsoft.com/office/drawing/2014/main" id="{850DAA8D-9D52-4498-905B-0B09EFEA78E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4767" y="1312954"/>
            <a:ext cx="2442466" cy="2079380"/>
          </a:xfrm>
          <a:prstGeom prst="rect">
            <a:avLst/>
          </a:prstGeom>
        </p:spPr>
      </p:pic>
    </p:spTree>
    <p:extLst>
      <p:ext uri="{BB962C8B-B14F-4D97-AF65-F5344CB8AC3E}">
        <p14:creationId xmlns:p14="http://schemas.microsoft.com/office/powerpoint/2010/main" val="199954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Slide_Dark">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Placeholder 5">
            <a:extLst>
              <a:ext uri="{FF2B5EF4-FFF2-40B4-BE49-F238E27FC236}">
                <a16:creationId xmlns:a16="http://schemas.microsoft.com/office/drawing/2014/main" id="{B5AA3BD1-6A45-49E2-8ADC-385577C20F85}"/>
              </a:ext>
            </a:extLst>
          </p:cNvPr>
          <p:cNvPicPr>
            <a:picLocks noChangeAspect="1"/>
          </p:cNvPicPr>
          <p:nvPr userDrawn="1"/>
        </p:nvPicPr>
        <p:blipFill>
          <a:blip r:embed="rId3">
            <a:extLst>
              <a:ext uri="{28A0092B-C50C-407E-A947-70E740481C1C}">
                <a14:useLocalDpi xmlns:a14="http://schemas.microsoft.com/office/drawing/2010/main" val="0"/>
              </a:ext>
            </a:extLst>
          </a:blip>
          <a:srcRect t="318" b="318"/>
          <a:stretch/>
        </p:blipFill>
        <p:spPr>
          <a:xfrm>
            <a:off x="10241143" y="2789155"/>
            <a:ext cx="1950857" cy="1650288"/>
          </a:xfrm>
          <a:prstGeom prst="rect">
            <a:avLst/>
          </a:prstGeom>
        </p:spPr>
      </p:pic>
      <p:sp>
        <p:nvSpPr>
          <p:cNvPr id="12" name="Freeform: Shape 11">
            <a:extLst>
              <a:ext uri="{FF2B5EF4-FFF2-40B4-BE49-F238E27FC236}">
                <a16:creationId xmlns:a16="http://schemas.microsoft.com/office/drawing/2014/main" id="{054684E2-52A0-4DC0-925D-BC2067C0EBA9}"/>
              </a:ext>
            </a:extLst>
          </p:cNvPr>
          <p:cNvSpPr>
            <a:spLocks/>
          </p:cNvSpPr>
          <p:nvPr userDrawn="1"/>
        </p:nvSpPr>
        <p:spPr bwMode="auto">
          <a:xfrm>
            <a:off x="1" y="2792768"/>
            <a:ext cx="10262036" cy="1643062"/>
          </a:xfrm>
          <a:custGeom>
            <a:avLst/>
            <a:gdLst>
              <a:gd name="connsiteX0" fmla="*/ 0 w 6344141"/>
              <a:gd name="connsiteY0" fmla="*/ 0 h 1643062"/>
              <a:gd name="connsiteX1" fmla="*/ 1095865 w 6344141"/>
              <a:gd name="connsiteY1" fmla="*/ 0 h 1643062"/>
              <a:gd name="connsiteX2" fmla="*/ 4080683 w 6344141"/>
              <a:gd name="connsiteY2" fmla="*/ 0 h 1643062"/>
              <a:gd name="connsiteX3" fmla="*/ 6344141 w 6344141"/>
              <a:gd name="connsiteY3" fmla="*/ 0 h 1643062"/>
              <a:gd name="connsiteX4" fmla="*/ 5853604 w 6344141"/>
              <a:gd name="connsiteY4" fmla="*/ 1643062 h 1643062"/>
              <a:gd name="connsiteX5" fmla="*/ 3590146 w 6344141"/>
              <a:gd name="connsiteY5" fmla="*/ 1643062 h 1643062"/>
              <a:gd name="connsiteX6" fmla="*/ 1095865 w 6344141"/>
              <a:gd name="connsiteY6" fmla="*/ 1643062 h 1643062"/>
              <a:gd name="connsiteX7" fmla="*/ 0 w 6344141"/>
              <a:gd name="connsiteY7" fmla="*/ 1643062 h 164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4141" h="1643062">
                <a:moveTo>
                  <a:pt x="0" y="0"/>
                </a:moveTo>
                <a:lnTo>
                  <a:pt x="1095865" y="0"/>
                </a:lnTo>
                <a:lnTo>
                  <a:pt x="4080683" y="0"/>
                </a:lnTo>
                <a:lnTo>
                  <a:pt x="6344141" y="0"/>
                </a:lnTo>
                <a:lnTo>
                  <a:pt x="5853604" y="1643062"/>
                </a:lnTo>
                <a:lnTo>
                  <a:pt x="3590146" y="1643062"/>
                </a:lnTo>
                <a:lnTo>
                  <a:pt x="1095865" y="1643062"/>
                </a:lnTo>
                <a:lnTo>
                  <a:pt x="0" y="1643062"/>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a:solidFill>
                <a:srgbClr val="1B365D"/>
              </a:solidFill>
            </a:endParaRPr>
          </a:p>
        </p:txBody>
      </p:sp>
      <p:sp>
        <p:nvSpPr>
          <p:cNvPr id="14" name="Freeform 17">
            <a:extLst>
              <a:ext uri="{FF2B5EF4-FFF2-40B4-BE49-F238E27FC236}">
                <a16:creationId xmlns:a16="http://schemas.microsoft.com/office/drawing/2014/main" id="{F712BAED-A62D-4043-9F2F-B6096C2C345F}"/>
              </a:ext>
            </a:extLst>
          </p:cNvPr>
          <p:cNvSpPr>
            <a:spLocks/>
          </p:cNvSpPr>
          <p:nvPr userDrawn="1"/>
        </p:nvSpPr>
        <p:spPr bwMode="auto">
          <a:xfrm>
            <a:off x="1518141" y="4184650"/>
            <a:ext cx="7311509" cy="490099"/>
          </a:xfrm>
          <a:custGeom>
            <a:avLst/>
            <a:gdLst>
              <a:gd name="T0" fmla="*/ 1156 w 3040"/>
              <a:gd name="T1" fmla="*/ 301 h 301"/>
              <a:gd name="T2" fmla="*/ 1827 w 3040"/>
              <a:gd name="T3" fmla="*/ 301 h 301"/>
              <a:gd name="T4" fmla="*/ 2951 w 3040"/>
              <a:gd name="T5" fmla="*/ 301 h 301"/>
              <a:gd name="T6" fmla="*/ 3040 w 3040"/>
              <a:gd name="T7" fmla="*/ 0 h 301"/>
              <a:gd name="T8" fmla="*/ 1885 w 3040"/>
              <a:gd name="T9" fmla="*/ 0 h 301"/>
              <a:gd name="T10" fmla="*/ 1245 w 3040"/>
              <a:gd name="T11" fmla="*/ 0 h 301"/>
              <a:gd name="T12" fmla="*/ 90 w 3040"/>
              <a:gd name="T13" fmla="*/ 0 h 301"/>
              <a:gd name="T14" fmla="*/ 0 w 3040"/>
              <a:gd name="T15" fmla="*/ 301 h 301"/>
              <a:gd name="T16" fmla="*/ 1156 w 3040"/>
              <a:gd name="T17"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40" h="301">
                <a:moveTo>
                  <a:pt x="1156" y="301"/>
                </a:moveTo>
                <a:lnTo>
                  <a:pt x="1827" y="301"/>
                </a:lnTo>
                <a:lnTo>
                  <a:pt x="2951" y="301"/>
                </a:lnTo>
                <a:lnTo>
                  <a:pt x="3040" y="0"/>
                </a:lnTo>
                <a:lnTo>
                  <a:pt x="1885" y="0"/>
                </a:lnTo>
                <a:lnTo>
                  <a:pt x="1245" y="0"/>
                </a:lnTo>
                <a:lnTo>
                  <a:pt x="90" y="0"/>
                </a:lnTo>
                <a:lnTo>
                  <a:pt x="0" y="301"/>
                </a:lnTo>
                <a:lnTo>
                  <a:pt x="1156" y="301"/>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23" name="Title 22">
            <a:extLst>
              <a:ext uri="{FF2B5EF4-FFF2-40B4-BE49-F238E27FC236}">
                <a16:creationId xmlns:a16="http://schemas.microsoft.com/office/drawing/2014/main" id="{10A4E4E3-05F7-4640-880A-ECB67A0C77D2}"/>
              </a:ext>
            </a:extLst>
          </p:cNvPr>
          <p:cNvSpPr>
            <a:spLocks noGrp="1"/>
          </p:cNvSpPr>
          <p:nvPr>
            <p:ph type="title" hasCustomPrompt="1"/>
          </p:nvPr>
        </p:nvSpPr>
        <p:spPr>
          <a:xfrm>
            <a:off x="1793875" y="2789155"/>
            <a:ext cx="7742011" cy="1643062"/>
          </a:xfrm>
        </p:spPr>
        <p:txBody>
          <a:bodyPr>
            <a:noAutofit/>
          </a:bodyPr>
          <a:lstStyle>
            <a:lvl1pPr>
              <a:defRPr sz="4800">
                <a:solidFill>
                  <a:schemeClr val="bg2"/>
                </a:solidFill>
              </a:defRPr>
            </a:lvl1pPr>
          </a:lstStyle>
          <a:p>
            <a:r>
              <a:rPr lang="en-US" dirty="0"/>
              <a:t>Presentation Title</a:t>
            </a:r>
          </a:p>
        </p:txBody>
      </p:sp>
      <p:sp>
        <p:nvSpPr>
          <p:cNvPr id="25" name="Text Placeholder 24">
            <a:extLst>
              <a:ext uri="{FF2B5EF4-FFF2-40B4-BE49-F238E27FC236}">
                <a16:creationId xmlns:a16="http://schemas.microsoft.com/office/drawing/2014/main" id="{32F48AC2-CB46-4AF7-9DD0-E3A6674CF6E2}"/>
              </a:ext>
            </a:extLst>
          </p:cNvPr>
          <p:cNvSpPr>
            <a:spLocks noGrp="1"/>
          </p:cNvSpPr>
          <p:nvPr>
            <p:ph type="body" sz="quarter" idx="10" hasCustomPrompt="1"/>
          </p:nvPr>
        </p:nvSpPr>
        <p:spPr>
          <a:xfrm>
            <a:off x="1793875" y="4196911"/>
            <a:ext cx="6756400" cy="453315"/>
          </a:xfrm>
        </p:spPr>
        <p:txBody>
          <a:bodyPr anchor="ctr">
            <a:normAutofit/>
          </a:bodyPr>
          <a:lstStyle>
            <a:lvl1pPr marL="0" indent="0">
              <a:buNone/>
              <a:defRPr sz="2000" kern="0" cap="all" spc="120" baseline="0">
                <a:solidFill>
                  <a:schemeClr val="accent2"/>
                </a:solidFill>
                <a:latin typeface="+mn-lt"/>
              </a:defRPr>
            </a:lvl1pPr>
            <a:lvl5pPr marL="1828800" indent="0">
              <a:buNone/>
              <a:defRPr/>
            </a:lvl5pPr>
          </a:lstStyle>
          <a:p>
            <a:pPr lvl="0"/>
            <a:r>
              <a:rPr lang="en-US" dirty="0"/>
              <a:t>SUBTITLE</a:t>
            </a:r>
          </a:p>
        </p:txBody>
      </p:sp>
    </p:spTree>
    <p:extLst>
      <p:ext uri="{BB962C8B-B14F-4D97-AF65-F5344CB8AC3E}">
        <p14:creationId xmlns:p14="http://schemas.microsoft.com/office/powerpoint/2010/main" val="38459547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1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10000">
                                          <p:cBhvr additive="base">
                                            <p:cTn id="7" dur="500" fill="hold"/>
                                            <p:tgtEl>
                                              <p:spTgt spid="14"/>
                                            </p:tgtEl>
                                            <p:attrNameLst>
                                              <p:attrName>ppt_x</p:attrName>
                                            </p:attrNameLst>
                                          </p:cBhvr>
                                          <p:tavLst>
                                            <p:tav tm="0">
                                              <p:val>
                                                <p:strVal val="1+#ppt_w/2"/>
                                              </p:val>
                                            </p:tav>
                                            <p:tav tm="100000">
                                              <p:val>
                                                <p:strVal val="#ppt_x"/>
                                              </p:val>
                                            </p:tav>
                                          </p:tavLst>
                                        </p:anim>
                                        <p:anim calcmode="lin" valueType="num" p14:bounceEnd="10000">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1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10000">
                                          <p:cBhvr additive="base">
                                            <p:cTn id="11" dur="500" fill="hold"/>
                                            <p:tgtEl>
                                              <p:spTgt spid="12"/>
                                            </p:tgtEl>
                                            <p:attrNameLst>
                                              <p:attrName>ppt_x</p:attrName>
                                            </p:attrNameLst>
                                          </p:cBhvr>
                                          <p:tavLst>
                                            <p:tav tm="0">
                                              <p:val>
                                                <p:strVal val="0-#ppt_w/2"/>
                                              </p:val>
                                            </p:tav>
                                            <p:tav tm="100000">
                                              <p:val>
                                                <p:strVal val="#ppt_x"/>
                                              </p:val>
                                            </p:tav>
                                          </p:tavLst>
                                        </p:anim>
                                        <p:anim calcmode="lin" valueType="num" p14:bounceEnd="10000">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Slide_Dar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A72387E-7C54-400F-98CD-47842CCF73D6}"/>
              </a:ext>
            </a:extLst>
          </p:cNvPr>
          <p:cNvSpPr>
            <a:spLocks/>
          </p:cNvSpPr>
          <p:nvPr userDrawn="1"/>
        </p:nvSpPr>
        <p:spPr bwMode="auto">
          <a:xfrm>
            <a:off x="0" y="2336832"/>
            <a:ext cx="10262036" cy="2184336"/>
          </a:xfrm>
          <a:custGeom>
            <a:avLst/>
            <a:gdLst>
              <a:gd name="connsiteX0" fmla="*/ 0 w 6344141"/>
              <a:gd name="connsiteY0" fmla="*/ 0 h 1643062"/>
              <a:gd name="connsiteX1" fmla="*/ 1095865 w 6344141"/>
              <a:gd name="connsiteY1" fmla="*/ 0 h 1643062"/>
              <a:gd name="connsiteX2" fmla="*/ 4080683 w 6344141"/>
              <a:gd name="connsiteY2" fmla="*/ 0 h 1643062"/>
              <a:gd name="connsiteX3" fmla="*/ 6344141 w 6344141"/>
              <a:gd name="connsiteY3" fmla="*/ 0 h 1643062"/>
              <a:gd name="connsiteX4" fmla="*/ 5853604 w 6344141"/>
              <a:gd name="connsiteY4" fmla="*/ 1643062 h 1643062"/>
              <a:gd name="connsiteX5" fmla="*/ 3590146 w 6344141"/>
              <a:gd name="connsiteY5" fmla="*/ 1643062 h 1643062"/>
              <a:gd name="connsiteX6" fmla="*/ 1095865 w 6344141"/>
              <a:gd name="connsiteY6" fmla="*/ 1643062 h 1643062"/>
              <a:gd name="connsiteX7" fmla="*/ 0 w 6344141"/>
              <a:gd name="connsiteY7" fmla="*/ 1643062 h 164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4141" h="1643062">
                <a:moveTo>
                  <a:pt x="0" y="0"/>
                </a:moveTo>
                <a:lnTo>
                  <a:pt x="1095865" y="0"/>
                </a:lnTo>
                <a:lnTo>
                  <a:pt x="4080683" y="0"/>
                </a:lnTo>
                <a:lnTo>
                  <a:pt x="6344141" y="0"/>
                </a:lnTo>
                <a:lnTo>
                  <a:pt x="5853604" y="1643062"/>
                </a:lnTo>
                <a:lnTo>
                  <a:pt x="3590146" y="1643062"/>
                </a:lnTo>
                <a:lnTo>
                  <a:pt x="1095865" y="1643062"/>
                </a:lnTo>
                <a:lnTo>
                  <a:pt x="0" y="1643062"/>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ID" dirty="0">
              <a:solidFill>
                <a:srgbClr val="1B365D"/>
              </a:solidFill>
            </a:endParaRPr>
          </a:p>
        </p:txBody>
      </p:sp>
      <p:sp>
        <p:nvSpPr>
          <p:cNvPr id="23" name="Title 22">
            <a:extLst>
              <a:ext uri="{FF2B5EF4-FFF2-40B4-BE49-F238E27FC236}">
                <a16:creationId xmlns:a16="http://schemas.microsoft.com/office/drawing/2014/main" id="{10A4E4E3-05F7-4640-880A-ECB67A0C77D2}"/>
              </a:ext>
            </a:extLst>
          </p:cNvPr>
          <p:cNvSpPr>
            <a:spLocks noGrp="1"/>
          </p:cNvSpPr>
          <p:nvPr>
            <p:ph type="title" hasCustomPrompt="1"/>
          </p:nvPr>
        </p:nvSpPr>
        <p:spPr>
          <a:xfrm>
            <a:off x="1793875" y="2336832"/>
            <a:ext cx="7742011" cy="2184336"/>
          </a:xfrm>
        </p:spPr>
        <p:txBody>
          <a:bodyPr>
            <a:noAutofit/>
          </a:bodyPr>
          <a:lstStyle>
            <a:lvl1pPr>
              <a:defRPr sz="4800">
                <a:solidFill>
                  <a:schemeClr val="bg2"/>
                </a:solidFill>
              </a:defRPr>
            </a:lvl1pPr>
          </a:lstStyle>
          <a:p>
            <a:r>
              <a:rPr lang="en-US" dirty="0"/>
              <a:t>Section Title</a:t>
            </a:r>
          </a:p>
        </p:txBody>
      </p:sp>
    </p:spTree>
    <p:extLst>
      <p:ext uri="{BB962C8B-B14F-4D97-AF65-F5344CB8AC3E}">
        <p14:creationId xmlns:p14="http://schemas.microsoft.com/office/powerpoint/2010/main" val="7610606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1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1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1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4.png"/><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C86E75-077E-43AE-9893-0E525F8F4C32}"/>
              </a:ext>
            </a:extLst>
          </p:cNvPr>
          <p:cNvPicPr>
            <a:picLocks noChangeAspect="1"/>
          </p:cNvPicPr>
          <p:nvPr userDrawn="1"/>
        </p:nvPicPr>
        <p:blipFill>
          <a:blip r:embed="rId9">
            <a:extLst>
              <a:ext uri="{28A0092B-C50C-407E-A947-70E740481C1C}">
                <a14:useLocalDpi xmlns:a14="http://schemas.microsoft.com/office/drawing/2010/main"/>
              </a:ext>
            </a:extLst>
          </a:blip>
          <a:srcRect/>
          <a:stretch/>
        </p:blipFill>
        <p:spPr>
          <a:xfrm>
            <a:off x="1354" y="0"/>
            <a:ext cx="12189291"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B764B-5422-408E-9D04-54B83D1862AB}" type="datetimeFigureOut">
              <a:rPr lang="en-US" smtClean="0"/>
              <a:t>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13BF9-5145-4417-B95D-FA8627973885}" type="slidenum">
              <a:rPr lang="en-US" smtClean="0"/>
              <a:t>‹#›</a:t>
            </a:fld>
            <a:endParaRPr lang="en-US"/>
          </a:p>
        </p:txBody>
      </p:sp>
    </p:spTree>
    <p:extLst>
      <p:ext uri="{BB962C8B-B14F-4D97-AF65-F5344CB8AC3E}">
        <p14:creationId xmlns:p14="http://schemas.microsoft.com/office/powerpoint/2010/main" val="35646417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3" r:id="rId3"/>
    <p:sldLayoutId id="2147483717" r:id="rId4"/>
    <p:sldLayoutId id="2147483719" r:id="rId5"/>
    <p:sldLayoutId id="2147483708" r:id="rId6"/>
    <p:sldLayoutId id="214748371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C86E75-077E-43AE-9893-0E525F8F4C32}"/>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1354" y="762"/>
            <a:ext cx="12190646" cy="6857238"/>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B764B-5422-408E-9D04-54B83D1862AB}" type="datetimeFigureOut">
              <a:rPr lang="en-US" smtClean="0"/>
              <a:t>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13BF9-5145-4417-B95D-FA8627973885}" type="slidenum">
              <a:rPr lang="en-US" smtClean="0"/>
              <a:t>‹#›</a:t>
            </a:fld>
            <a:endParaRPr lang="en-US"/>
          </a:p>
        </p:txBody>
      </p:sp>
    </p:spTree>
    <p:extLst>
      <p:ext uri="{BB962C8B-B14F-4D97-AF65-F5344CB8AC3E}">
        <p14:creationId xmlns:p14="http://schemas.microsoft.com/office/powerpoint/2010/main" val="249830302"/>
      </p:ext>
    </p:extLst>
  </p:cSld>
  <p:clrMap bg1="lt1" tx1="dk1" bg2="lt2" tx2="dk2" accent1="accent1" accent2="accent2" accent3="accent3" accent4="accent4" accent5="accent5" accent6="accent6" hlink="hlink" folHlink="folHlink"/>
  <p:sldLayoutIdLst>
    <p:sldLayoutId id="2147483723" r:id="rId1"/>
    <p:sldLayoutId id="2147483725" r:id="rId2"/>
    <p:sldLayoutId id="2147483727" r:id="rId3"/>
    <p:sldLayoutId id="2147483729" r:id="rId4"/>
    <p:sldLayoutId id="2147483731" r:id="rId5"/>
    <p:sldLayoutId id="2147483733" r:id="rId6"/>
    <p:sldLayoutId id="2147483735" r:id="rId7"/>
    <p:sldLayoutId id="2147483737" r:id="rId8"/>
    <p:sldLayoutId id="214748373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svg"/><Relationship Id="rId9" Type="http://schemas.openxmlformats.org/officeDocument/2006/relationships/image" Target="../media/image43.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xml"/><Relationship Id="rId1" Type="http://schemas.openxmlformats.org/officeDocument/2006/relationships/themeOverride" Target="../theme/themeOverride1.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4.xml"/><Relationship Id="rId7" Type="http://schemas.openxmlformats.org/officeDocument/2006/relationships/image" Target="../media/image49.sv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47.jpeg"/><Relationship Id="rId9"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5.xml"/><Relationship Id="rId7" Type="http://schemas.openxmlformats.org/officeDocument/2006/relationships/diagramColors" Target="../diagrams/colors1.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mailto:ParticipantServices@BenefitResource.com"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9.sv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5.xml"/><Relationship Id="rId7" Type="http://schemas.openxmlformats.org/officeDocument/2006/relationships/image" Target="../media/image25.sv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8.sv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1.sv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5.sv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7.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ABFEB-2449-4438-9B52-174EE2DCCD46}"/>
              </a:ext>
            </a:extLst>
          </p:cNvPr>
          <p:cNvSpPr>
            <a:spLocks noGrp="1"/>
          </p:cNvSpPr>
          <p:nvPr>
            <p:ph type="title"/>
          </p:nvPr>
        </p:nvSpPr>
        <p:spPr/>
        <p:txBody>
          <a:bodyPr/>
          <a:lstStyle/>
          <a:p>
            <a:r>
              <a:rPr lang="en-US" sz="4400" dirty="0"/>
              <a:t>Commuter Benefits </a:t>
            </a:r>
            <a:r>
              <a:rPr lang="en-US" sz="4400" dirty="0">
                <a:solidFill>
                  <a:schemeClr val="accent4"/>
                </a:solidFill>
              </a:rPr>
              <a:t>(CBP)</a:t>
            </a:r>
          </a:p>
        </p:txBody>
      </p:sp>
      <p:sp>
        <p:nvSpPr>
          <p:cNvPr id="3" name="Text Placeholder 2">
            <a:extLst>
              <a:ext uri="{FF2B5EF4-FFF2-40B4-BE49-F238E27FC236}">
                <a16:creationId xmlns:a16="http://schemas.microsoft.com/office/drawing/2014/main" id="{D61777C0-AB7C-4FB6-8A7E-7BA2E16526FB}"/>
              </a:ext>
            </a:extLst>
          </p:cNvPr>
          <p:cNvSpPr>
            <a:spLocks noGrp="1"/>
          </p:cNvSpPr>
          <p:nvPr>
            <p:ph type="body" sz="quarter" idx="10"/>
          </p:nvPr>
        </p:nvSpPr>
        <p:spPr>
          <a:xfrm>
            <a:off x="1793875" y="4196911"/>
            <a:ext cx="7033602" cy="453315"/>
          </a:xfrm>
        </p:spPr>
        <p:txBody>
          <a:bodyPr>
            <a:noAutofit/>
          </a:bodyPr>
          <a:lstStyle/>
          <a:p>
            <a:r>
              <a:rPr lang="en-US" sz="1800" dirty="0"/>
              <a:t>Presented by Benefit Resource (BRI)</a:t>
            </a:r>
          </a:p>
        </p:txBody>
      </p:sp>
    </p:spTree>
    <p:extLst>
      <p:ext uri="{BB962C8B-B14F-4D97-AF65-F5344CB8AC3E}">
        <p14:creationId xmlns:p14="http://schemas.microsoft.com/office/powerpoint/2010/main" val="4258450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1B9AF71-FE0D-1F48-9155-B96B598A9198}"/>
              </a:ext>
            </a:extLst>
          </p:cNvPr>
          <p:cNvSpPr txBox="1">
            <a:spLocks noGrp="1"/>
          </p:cNvSpPr>
          <p:nvPr>
            <p:ph type="body" sz="quarter" idx="14"/>
          </p:nvPr>
        </p:nvSpPr>
        <p:spPr>
          <a:xfrm>
            <a:off x="731520" y="1936750"/>
            <a:ext cx="10678610" cy="867930"/>
          </a:xfrm>
          <a:prstGeom prst="rect">
            <a:avLst/>
          </a:prstGeom>
        </p:spPr>
        <p:txBody>
          <a:bodyPr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dirty="0">
                <a:solidFill>
                  <a:schemeClr val="accent2"/>
                </a:solidFill>
              </a:rPr>
              <a:t>Using the Beniversal/eTrac Card for other mass transit and parking expenses:</a:t>
            </a:r>
          </a:p>
        </p:txBody>
      </p:sp>
      <p:pic>
        <p:nvPicPr>
          <p:cNvPr id="7" name="Picture 6">
            <a:extLst>
              <a:ext uri="{FF2B5EF4-FFF2-40B4-BE49-F238E27FC236}">
                <a16:creationId xmlns:a16="http://schemas.microsoft.com/office/drawing/2014/main" id="{138A9856-D421-2F45-8FE1-4E1002B216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904761">
            <a:off x="7821639" y="3533637"/>
            <a:ext cx="3712964" cy="2332502"/>
          </a:xfrm>
          <a:prstGeom prst="rect">
            <a:avLst/>
          </a:prstGeom>
          <a:effectLst>
            <a:outerShdw blurRad="50800" dist="38100" dir="2700000" algn="tl" rotWithShape="0">
              <a:prstClr val="black">
                <a:alpha val="40000"/>
              </a:prstClr>
            </a:outerShdw>
          </a:effectLst>
        </p:spPr>
      </p:pic>
      <p:sp>
        <p:nvSpPr>
          <p:cNvPr id="2" name="Rounded Rectangle 1">
            <a:extLst>
              <a:ext uri="{FF2B5EF4-FFF2-40B4-BE49-F238E27FC236}">
                <a16:creationId xmlns:a16="http://schemas.microsoft.com/office/drawing/2014/main" id="{9789775B-2589-9849-9E72-0A95A3520DC6}"/>
              </a:ext>
            </a:extLst>
          </p:cNvPr>
          <p:cNvSpPr/>
          <p:nvPr/>
        </p:nvSpPr>
        <p:spPr>
          <a:xfrm>
            <a:off x="697014" y="2922790"/>
            <a:ext cx="6893700" cy="3783235"/>
          </a:xfrm>
          <a:prstGeom prst="roundRect">
            <a:avLst/>
          </a:prstGeom>
          <a:solidFill>
            <a:srgbClr val="F6F6F5"/>
          </a:solidFill>
          <a:ln>
            <a:solidFill>
              <a:schemeClr val="accent3"/>
            </a:solidFill>
          </a:ln>
          <a:effectLst>
            <a:outerShdw blurRad="50800" dist="38100" dir="2700000" algn="tl" rotWithShape="0">
              <a:prstClr val="black">
                <a:alpha val="40000"/>
              </a:prstClr>
            </a:outerShdw>
          </a:effectLst>
        </p:spPr>
        <p:txBody>
          <a:bodyPr wrap="square">
            <a:spAutoFit/>
          </a:bodyPr>
          <a:lstStyle/>
          <a:p>
            <a:pPr marL="525462" indent="-285750">
              <a:lnSpc>
                <a:spcPct val="120000"/>
              </a:lnSpc>
              <a:spcAft>
                <a:spcPts val="800"/>
              </a:spcAft>
              <a:buFont typeface="Arial" panose="020B0604020202020204" pitchFamily="34" charset="0"/>
              <a:buChar char="•"/>
              <a:defRPr/>
            </a:pPr>
            <a:r>
              <a:rPr lang="en-US" sz="1900" dirty="0"/>
              <a:t>The Beniversal/eTrac Card can be used at point-of-sale to pay for eligible mass transit and parking expenses at qualified merchants accepting Debit Mastercard. </a:t>
            </a:r>
          </a:p>
          <a:p>
            <a:pPr marL="525462" indent="-285750">
              <a:lnSpc>
                <a:spcPct val="120000"/>
              </a:lnSpc>
              <a:spcAft>
                <a:spcPts val="800"/>
              </a:spcAft>
              <a:buFont typeface="Arial" panose="020B0604020202020204" pitchFamily="34" charset="0"/>
              <a:buChar char="•"/>
              <a:defRPr/>
            </a:pPr>
            <a:r>
              <a:rPr lang="en-US" sz="1900" dirty="0"/>
              <a:t>Simply swipe the card and you are on your way to savings. The Beniversal/eTrac Card also works for metered parking that accepts Debit Mastercard. </a:t>
            </a:r>
          </a:p>
          <a:p>
            <a:pPr marL="525462" indent="-285750">
              <a:lnSpc>
                <a:spcPct val="120000"/>
              </a:lnSpc>
              <a:spcAft>
                <a:spcPts val="800"/>
              </a:spcAft>
              <a:buFont typeface="Arial" panose="020B0604020202020204" pitchFamily="34" charset="0"/>
              <a:buChar char="•"/>
              <a:defRPr/>
            </a:pPr>
            <a:r>
              <a:rPr lang="en-US" sz="1900" dirty="0"/>
              <a:t>If billed for monthly parking and provided with a debit/credit option, use your Beniversal/eTrac Card number to pay the expense. </a:t>
            </a:r>
          </a:p>
        </p:txBody>
      </p:sp>
      <p:sp>
        <p:nvSpPr>
          <p:cNvPr id="5" name="Title 4">
            <a:extLst>
              <a:ext uri="{FF2B5EF4-FFF2-40B4-BE49-F238E27FC236}">
                <a16:creationId xmlns:a16="http://schemas.microsoft.com/office/drawing/2014/main" id="{108119FC-B86F-33A7-5E0A-960295878D5B}"/>
              </a:ext>
            </a:extLst>
          </p:cNvPr>
          <p:cNvSpPr>
            <a:spLocks noGrp="1"/>
          </p:cNvSpPr>
          <p:nvPr>
            <p:ph type="title"/>
          </p:nvPr>
        </p:nvSpPr>
        <p:spPr/>
        <p:txBody>
          <a:bodyPr/>
          <a:lstStyle/>
          <a:p>
            <a:r>
              <a:rPr lang="en-US" altLang="en-US" sz="4800" dirty="0"/>
              <a:t>Using Your Card</a:t>
            </a:r>
            <a:endParaRPr lang="en-US" dirty="0"/>
          </a:p>
        </p:txBody>
      </p:sp>
    </p:spTree>
    <p:extLst>
      <p:ext uri="{BB962C8B-B14F-4D97-AF65-F5344CB8AC3E}">
        <p14:creationId xmlns:p14="http://schemas.microsoft.com/office/powerpoint/2010/main" val="2779775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A220EA89-B064-4CCC-94F9-E4219897F9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79" y="2301287"/>
            <a:ext cx="2808023" cy="2808023"/>
          </a:xfrm>
          <a:prstGeom prst="rect">
            <a:avLst/>
          </a:prstGeom>
        </p:spPr>
      </p:pic>
      <p:grpSp>
        <p:nvGrpSpPr>
          <p:cNvPr id="20" name="Group 19">
            <a:extLst>
              <a:ext uri="{FF2B5EF4-FFF2-40B4-BE49-F238E27FC236}">
                <a16:creationId xmlns:a16="http://schemas.microsoft.com/office/drawing/2014/main" id="{85F745EE-2916-4489-AC0A-765201DB76B0}"/>
              </a:ext>
            </a:extLst>
          </p:cNvPr>
          <p:cNvGrpSpPr/>
          <p:nvPr/>
        </p:nvGrpSpPr>
        <p:grpSpPr>
          <a:xfrm>
            <a:off x="8315709" y="-200415"/>
            <a:ext cx="3227131" cy="2270758"/>
            <a:chOff x="7228257" y="-433782"/>
            <a:chExt cx="2689276" cy="1892298"/>
          </a:xfrm>
        </p:grpSpPr>
        <p:sp>
          <p:nvSpPr>
            <p:cNvPr id="22" name="Flowchart: Manual Input 21">
              <a:extLst>
                <a:ext uri="{FF2B5EF4-FFF2-40B4-BE49-F238E27FC236}">
                  <a16:creationId xmlns:a16="http://schemas.microsoft.com/office/drawing/2014/main" id="{D51B0A3F-0FD1-464D-AE7C-1CB94FB84E13}"/>
                </a:ext>
              </a:extLst>
            </p:cNvPr>
            <p:cNvSpPr/>
            <p:nvPr/>
          </p:nvSpPr>
          <p:spPr>
            <a:xfrm flipH="1" flipV="1">
              <a:off x="7274782" y="-377632"/>
              <a:ext cx="2642751" cy="1836148"/>
            </a:xfrm>
            <a:prstGeom prst="flowChartManualIn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8" name="Flowchart: Manual Input 27">
              <a:extLst>
                <a:ext uri="{FF2B5EF4-FFF2-40B4-BE49-F238E27FC236}">
                  <a16:creationId xmlns:a16="http://schemas.microsoft.com/office/drawing/2014/main" id="{5287F081-B53F-428D-9A7C-8C12BC72D45E}"/>
                </a:ext>
              </a:extLst>
            </p:cNvPr>
            <p:cNvSpPr/>
            <p:nvPr/>
          </p:nvSpPr>
          <p:spPr>
            <a:xfrm flipH="1" flipV="1">
              <a:off x="7228257" y="-433782"/>
              <a:ext cx="2642751" cy="183614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grpSp>
      <p:sp>
        <p:nvSpPr>
          <p:cNvPr id="6" name="Rectangle 5">
            <a:extLst>
              <a:ext uri="{FF2B5EF4-FFF2-40B4-BE49-F238E27FC236}">
                <a16:creationId xmlns:a16="http://schemas.microsoft.com/office/drawing/2014/main" id="{A3866AC1-74E3-4187-82A3-5C7181FD886F}"/>
              </a:ext>
            </a:extLst>
          </p:cNvPr>
          <p:cNvSpPr/>
          <p:nvPr/>
        </p:nvSpPr>
        <p:spPr>
          <a:xfrm>
            <a:off x="0" y="5445252"/>
            <a:ext cx="12192000" cy="14127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Content Placeholder 2">
            <a:extLst>
              <a:ext uri="{FF2B5EF4-FFF2-40B4-BE49-F238E27FC236}">
                <a16:creationId xmlns:a16="http://schemas.microsoft.com/office/drawing/2014/main" id="{C3E79513-C798-41F7-A9B3-A964FB6F7FE3}"/>
              </a:ext>
            </a:extLst>
          </p:cNvPr>
          <p:cNvSpPr txBox="1">
            <a:spLocks/>
          </p:cNvSpPr>
          <p:nvPr/>
        </p:nvSpPr>
        <p:spPr>
          <a:xfrm>
            <a:off x="731520" y="1787528"/>
            <a:ext cx="11081674" cy="3461862"/>
          </a:xfrm>
          <a:prstGeom prst="rect">
            <a:avLst/>
          </a:prstGeom>
          <a:noFill/>
        </p:spPr>
        <p:txBody>
          <a:bodyPr anchor="ctr">
            <a:normAutofit fontScale="9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defTabSz="914340">
              <a:lnSpc>
                <a:spcPct val="120000"/>
              </a:lnSpc>
              <a:spcBef>
                <a:spcPts val="0"/>
              </a:spcBef>
              <a:spcAft>
                <a:spcPts val="1200"/>
              </a:spcAft>
              <a:buNone/>
              <a:defRPr/>
            </a:pPr>
            <a:r>
              <a:rPr lang="en-US" sz="2600" b="1" kern="900" spc="120" dirty="0">
                <a:solidFill>
                  <a:schemeClr val="accent2"/>
                </a:solidFill>
                <a:latin typeface="Lato" panose="020F0502020204030203" pitchFamily="34" charset="0"/>
              </a:rPr>
              <a:t>HOW IT WORKS:</a:t>
            </a:r>
          </a:p>
          <a:p>
            <a:pPr marL="617220" lvl="2" indent="-411480" defTabSz="914340">
              <a:lnSpc>
                <a:spcPct val="110000"/>
              </a:lnSpc>
              <a:spcBef>
                <a:spcPts val="0"/>
              </a:spcBef>
              <a:spcAft>
                <a:spcPts val="1200"/>
              </a:spcAft>
              <a:buFont typeface="+mj-lt"/>
              <a:buAutoNum type="arabicPeriod"/>
              <a:defRPr/>
            </a:pPr>
            <a:r>
              <a:rPr lang="en-US" sz="2160" dirty="0"/>
              <a:t>Add Beniversal/</a:t>
            </a:r>
            <a:r>
              <a:rPr lang="en-US" sz="2160" dirty="0" err="1"/>
              <a:t>eTRAC</a:t>
            </a:r>
            <a:r>
              <a:rPr lang="en-US" sz="2160" dirty="0"/>
              <a:t> card to Google Pay, Apple Pay or Samsung Pay If using for transit, Apple Pay and Samsung Pay allow you to update settings to make the Beniversal/</a:t>
            </a:r>
            <a:r>
              <a:rPr lang="en-US" sz="2160" dirty="0" err="1"/>
              <a:t>eTRAC</a:t>
            </a:r>
            <a:r>
              <a:rPr lang="en-US" sz="2160" dirty="0"/>
              <a:t> card the default payment method for transit expenses.</a:t>
            </a:r>
          </a:p>
          <a:p>
            <a:pPr marL="617220" lvl="2" indent="-411480" defTabSz="914340">
              <a:lnSpc>
                <a:spcPct val="110000"/>
              </a:lnSpc>
              <a:spcBef>
                <a:spcPts val="0"/>
              </a:spcBef>
              <a:spcAft>
                <a:spcPts val="1200"/>
              </a:spcAft>
              <a:buFont typeface="+mj-lt"/>
              <a:buAutoNum type="arabicPeriod"/>
              <a:defRPr/>
            </a:pPr>
            <a:r>
              <a:rPr lang="en-US" sz="2160" dirty="0"/>
              <a:t>At a contactless terminal, open your digital wallet (Google Pay, Apple Pay or Samsung Pay) on your phone. </a:t>
            </a:r>
          </a:p>
          <a:p>
            <a:pPr marL="617220" lvl="2" indent="-411480" defTabSz="914340">
              <a:lnSpc>
                <a:spcPct val="110000"/>
              </a:lnSpc>
              <a:spcBef>
                <a:spcPts val="0"/>
              </a:spcBef>
              <a:spcAft>
                <a:spcPts val="1200"/>
              </a:spcAft>
              <a:buFont typeface="+mj-lt"/>
              <a:buAutoNum type="arabicPeriod"/>
              <a:defRPr/>
            </a:pPr>
            <a:r>
              <a:rPr lang="en-US" sz="2160" dirty="0"/>
              <a:t>Select your Beniversal/</a:t>
            </a:r>
            <a:r>
              <a:rPr lang="en-US" sz="2160" dirty="0" err="1"/>
              <a:t>eTRAC</a:t>
            </a:r>
            <a:r>
              <a:rPr lang="en-US" sz="2160" dirty="0"/>
              <a:t> card as the payment method. </a:t>
            </a:r>
          </a:p>
          <a:p>
            <a:pPr marL="617220" lvl="2" indent="-411480" defTabSz="914340">
              <a:lnSpc>
                <a:spcPct val="110000"/>
              </a:lnSpc>
              <a:spcBef>
                <a:spcPts val="0"/>
              </a:spcBef>
              <a:spcAft>
                <a:spcPts val="1200"/>
              </a:spcAft>
              <a:buFont typeface="+mj-lt"/>
              <a:buAutoNum type="arabicPeriod"/>
              <a:defRPr/>
            </a:pPr>
            <a:r>
              <a:rPr lang="en-US" sz="2160" dirty="0"/>
              <a:t>Hold your phone approximately ½ inch away from the terminal. </a:t>
            </a:r>
          </a:p>
          <a:p>
            <a:pPr marL="617220" lvl="2" indent="-411480" defTabSz="914340">
              <a:lnSpc>
                <a:spcPct val="110000"/>
              </a:lnSpc>
              <a:spcBef>
                <a:spcPts val="0"/>
              </a:spcBef>
              <a:spcAft>
                <a:spcPts val="1200"/>
              </a:spcAft>
              <a:buFont typeface="+mj-lt"/>
              <a:buAutoNum type="arabicPeriod"/>
              <a:defRPr/>
            </a:pPr>
            <a:r>
              <a:rPr lang="en-US" sz="2160" dirty="0"/>
              <a:t>Terminal will light-up or ding indicating the transaction was successful. </a:t>
            </a:r>
          </a:p>
        </p:txBody>
      </p:sp>
      <p:pic>
        <p:nvPicPr>
          <p:cNvPr id="3" name="Picture 2" descr="A close up of a sign&#10;&#10;Description automatically generated">
            <a:extLst>
              <a:ext uri="{FF2B5EF4-FFF2-40B4-BE49-F238E27FC236}">
                <a16:creationId xmlns:a16="http://schemas.microsoft.com/office/drawing/2014/main" id="{C7E18989-0D05-402F-A48E-0E200D168F2A}"/>
              </a:ext>
            </a:extLst>
          </p:cNvPr>
          <p:cNvPicPr>
            <a:picLocks noChangeAspect="1"/>
          </p:cNvPicPr>
          <p:nvPr/>
        </p:nvPicPr>
        <p:blipFill>
          <a:blip r:embed="rId5" cstate="print">
            <a:duotone>
              <a:prstClr val="black"/>
              <a:schemeClr val="accent4">
                <a:tint val="45000"/>
                <a:satMod val="400000"/>
              </a:schemeClr>
            </a:duotone>
            <a:extLst>
              <a:ext uri="{BEBA8EAE-BF5A-486C-A8C5-ECC9F3942E4B}">
                <a14:imgProps xmlns:a14="http://schemas.microsoft.com/office/drawing/2010/main">
                  <a14:imgLayer r:embed="rId6">
                    <a14:imgEffect>
                      <a14:artisticPhotocopy/>
                    </a14:imgEffect>
                    <a14:imgEffect>
                      <a14:saturation sat="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1097935">
            <a:off x="8229882" y="1091954"/>
            <a:ext cx="3355634" cy="719064"/>
          </a:xfrm>
          <a:prstGeom prst="rect">
            <a:avLst/>
          </a:prstGeom>
        </p:spPr>
      </p:pic>
      <p:sp>
        <p:nvSpPr>
          <p:cNvPr id="4" name="TextBox 3">
            <a:extLst>
              <a:ext uri="{FF2B5EF4-FFF2-40B4-BE49-F238E27FC236}">
                <a16:creationId xmlns:a16="http://schemas.microsoft.com/office/drawing/2014/main" id="{AD5B0B32-1904-49C1-927C-C6208B8F6552}"/>
              </a:ext>
            </a:extLst>
          </p:cNvPr>
          <p:cNvSpPr txBox="1"/>
          <p:nvPr/>
        </p:nvSpPr>
        <p:spPr>
          <a:xfrm rot="21170067">
            <a:off x="8309484" y="319720"/>
            <a:ext cx="3171301" cy="867930"/>
          </a:xfrm>
          <a:prstGeom prst="rect">
            <a:avLst/>
          </a:prstGeom>
          <a:noFill/>
        </p:spPr>
        <p:txBody>
          <a:bodyPr wrap="square" rtlCol="0" anchor="ctr">
            <a:spAutoFit/>
          </a:bodyPr>
          <a:lstStyle/>
          <a:p>
            <a:pPr marL="0" lvl="1" indent="-85744" algn="ctr" defTabSz="914340">
              <a:spcBef>
                <a:spcPts val="500"/>
              </a:spcBef>
              <a:defRPr/>
            </a:pPr>
            <a:r>
              <a:rPr lang="en-US" sz="1680" b="1" spc="60" err="1">
                <a:solidFill>
                  <a:schemeClr val="accent3"/>
                </a:solidFill>
              </a:rPr>
              <a:t>Beniversal</a:t>
            </a:r>
            <a:r>
              <a:rPr lang="en-US" sz="1680" b="1" spc="60">
                <a:solidFill>
                  <a:schemeClr val="accent3"/>
                </a:solidFill>
              </a:rPr>
              <a:t> and </a:t>
            </a:r>
            <a:r>
              <a:rPr lang="en-US" sz="1680" b="1" spc="60" err="1">
                <a:solidFill>
                  <a:schemeClr val="accent3"/>
                </a:solidFill>
              </a:rPr>
              <a:t>eTRAC</a:t>
            </a:r>
            <a:r>
              <a:rPr lang="en-US" sz="1680" b="1" spc="60">
                <a:solidFill>
                  <a:schemeClr val="accent3"/>
                </a:solidFill>
              </a:rPr>
              <a:t> Prepaid Mastercard are available on:</a:t>
            </a:r>
          </a:p>
        </p:txBody>
      </p:sp>
      <p:sp>
        <p:nvSpPr>
          <p:cNvPr id="5" name="TextBox 4">
            <a:extLst>
              <a:ext uri="{FF2B5EF4-FFF2-40B4-BE49-F238E27FC236}">
                <a16:creationId xmlns:a16="http://schemas.microsoft.com/office/drawing/2014/main" id="{8FBB5F33-23D4-4BF7-98BB-87D865BB4A9E}"/>
              </a:ext>
            </a:extLst>
          </p:cNvPr>
          <p:cNvSpPr txBox="1"/>
          <p:nvPr/>
        </p:nvSpPr>
        <p:spPr>
          <a:xfrm>
            <a:off x="1783078" y="5735358"/>
            <a:ext cx="8907438" cy="834011"/>
          </a:xfrm>
          <a:prstGeom prst="rect">
            <a:avLst/>
          </a:prstGeom>
          <a:noFill/>
        </p:spPr>
        <p:txBody>
          <a:bodyPr wrap="square" rtlCol="0">
            <a:spAutoFit/>
          </a:bodyPr>
          <a:lstStyle/>
          <a:p>
            <a:pPr>
              <a:lnSpc>
                <a:spcPct val="120000"/>
              </a:lnSpc>
            </a:pPr>
            <a:r>
              <a:rPr lang="en-US" sz="2400" b="1" spc="60" dirty="0">
                <a:solidFill>
                  <a:schemeClr val="accent4"/>
                </a:solidFill>
                <a:latin typeface="Lato" panose="020F0502020204030203" pitchFamily="34" charset="0"/>
                <a:cs typeface="Calibri"/>
              </a:rPr>
              <a:t>GREAT NEWS! </a:t>
            </a:r>
            <a:r>
              <a:rPr lang="en-US" spc="60" dirty="0">
                <a:solidFill>
                  <a:schemeClr val="bg2"/>
                </a:solidFill>
                <a:cs typeface="Calibri"/>
              </a:rPr>
              <a:t>All participants can add cards to digital wallets. </a:t>
            </a:r>
          </a:p>
          <a:p>
            <a:pPr>
              <a:lnSpc>
                <a:spcPct val="120000"/>
              </a:lnSpc>
            </a:pPr>
            <a:r>
              <a:rPr lang="en-US" i="1" spc="60" dirty="0">
                <a:solidFill>
                  <a:schemeClr val="accent2"/>
                </a:solidFill>
                <a:cs typeface="Calibri"/>
              </a:rPr>
              <a:t>There is no client set-up or participant re-carding required. </a:t>
            </a:r>
            <a:endParaRPr lang="en-US" sz="1600" i="1" dirty="0">
              <a:solidFill>
                <a:schemeClr val="accent2"/>
              </a:solidFill>
            </a:endParaRPr>
          </a:p>
        </p:txBody>
      </p:sp>
      <p:pic>
        <p:nvPicPr>
          <p:cNvPr id="27" name="Picture 26" descr="A hand holding a cell phone&#10;&#10;Description automatically generated">
            <a:extLst>
              <a:ext uri="{FF2B5EF4-FFF2-40B4-BE49-F238E27FC236}">
                <a16:creationId xmlns:a16="http://schemas.microsoft.com/office/drawing/2014/main" id="{11B05148-A1D2-48B4-BBB6-75201D1E627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357070">
            <a:off x="8518911" y="3685974"/>
            <a:ext cx="3416317" cy="3381526"/>
          </a:xfrm>
          <a:prstGeom prst="rect">
            <a:avLst/>
          </a:prstGeom>
          <a:ln>
            <a:noFill/>
          </a:ln>
          <a:effectLst/>
        </p:spPr>
      </p:pic>
      <p:grpSp>
        <p:nvGrpSpPr>
          <p:cNvPr id="30" name="Group 29">
            <a:extLst>
              <a:ext uri="{FF2B5EF4-FFF2-40B4-BE49-F238E27FC236}">
                <a16:creationId xmlns:a16="http://schemas.microsoft.com/office/drawing/2014/main" id="{3189322A-A7BE-4923-BA89-C48B6C7F93DD}"/>
              </a:ext>
            </a:extLst>
          </p:cNvPr>
          <p:cNvGrpSpPr/>
          <p:nvPr/>
        </p:nvGrpSpPr>
        <p:grpSpPr>
          <a:xfrm>
            <a:off x="0" y="5444560"/>
            <a:ext cx="1456522" cy="1412748"/>
            <a:chOff x="0" y="4537710"/>
            <a:chExt cx="1213768" cy="1177290"/>
          </a:xfrm>
        </p:grpSpPr>
        <p:sp>
          <p:nvSpPr>
            <p:cNvPr id="13" name="Chord 12">
              <a:extLst>
                <a:ext uri="{FF2B5EF4-FFF2-40B4-BE49-F238E27FC236}">
                  <a16:creationId xmlns:a16="http://schemas.microsoft.com/office/drawing/2014/main" id="{0FCF893B-98E2-40D9-B805-16BE1878F6B7}"/>
                </a:ext>
              </a:extLst>
            </p:cNvPr>
            <p:cNvSpPr/>
            <p:nvPr/>
          </p:nvSpPr>
          <p:spPr>
            <a:xfrm rot="10800000">
              <a:off x="590549" y="4537710"/>
              <a:ext cx="623219" cy="1177290"/>
            </a:xfrm>
            <a:prstGeom prst="chord">
              <a:avLst>
                <a:gd name="adj1" fmla="val 5017535"/>
                <a:gd name="adj2" fmla="val 16699055"/>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160"/>
            </a:p>
          </p:txBody>
        </p:sp>
        <p:sp>
          <p:nvSpPr>
            <p:cNvPr id="15" name="Rectangle 14">
              <a:extLst>
                <a:ext uri="{FF2B5EF4-FFF2-40B4-BE49-F238E27FC236}">
                  <a16:creationId xmlns:a16="http://schemas.microsoft.com/office/drawing/2014/main" id="{B8DB5E28-49EB-41D5-859C-4F6D48E015C7}"/>
                </a:ext>
              </a:extLst>
            </p:cNvPr>
            <p:cNvSpPr/>
            <p:nvPr/>
          </p:nvSpPr>
          <p:spPr>
            <a:xfrm>
              <a:off x="0" y="4537710"/>
              <a:ext cx="895350" cy="11772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160"/>
            </a:p>
          </p:txBody>
        </p:sp>
      </p:grpSp>
      <p:pic>
        <p:nvPicPr>
          <p:cNvPr id="32" name="Graphic 31">
            <a:extLst>
              <a:ext uri="{FF2B5EF4-FFF2-40B4-BE49-F238E27FC236}">
                <a16:creationId xmlns:a16="http://schemas.microsoft.com/office/drawing/2014/main" id="{8CCC1C48-E7C3-442B-B762-4A86EB32CC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753036">
            <a:off x="176161" y="5671402"/>
            <a:ext cx="959064" cy="959064"/>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8741670C-B27E-4151-9E27-8FA047912B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61712">
            <a:off x="10035471" y="5120654"/>
            <a:ext cx="1312906" cy="827363"/>
          </a:xfrm>
          <a:prstGeom prst="rect">
            <a:avLst/>
          </a:prstGeom>
        </p:spPr>
      </p:pic>
      <p:sp>
        <p:nvSpPr>
          <p:cNvPr id="8" name="Title 7">
            <a:extLst>
              <a:ext uri="{FF2B5EF4-FFF2-40B4-BE49-F238E27FC236}">
                <a16:creationId xmlns:a16="http://schemas.microsoft.com/office/drawing/2014/main" id="{1D7DB497-C8FC-781C-E0EB-D4D39F0584E4}"/>
              </a:ext>
            </a:extLst>
          </p:cNvPr>
          <p:cNvSpPr>
            <a:spLocks noGrp="1"/>
          </p:cNvSpPr>
          <p:nvPr>
            <p:ph type="title"/>
          </p:nvPr>
        </p:nvSpPr>
        <p:spPr/>
        <p:txBody>
          <a:bodyPr/>
          <a:lstStyle/>
          <a:p>
            <a:r>
              <a:rPr lang="en-US" sz="4800" dirty="0"/>
              <a:t>Digital Wallets</a:t>
            </a:r>
            <a:endParaRPr lang="en-US" dirty="0"/>
          </a:p>
        </p:txBody>
      </p:sp>
    </p:spTree>
    <p:extLst>
      <p:ext uri="{BB962C8B-B14F-4D97-AF65-F5344CB8AC3E}">
        <p14:creationId xmlns:p14="http://schemas.microsoft.com/office/powerpoint/2010/main" val="2223143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3DCCF54-5315-494B-B2E4-C1278926667E}"/>
              </a:ext>
            </a:extLst>
          </p:cNvPr>
          <p:cNvGraphicFramePr>
            <a:graphicFrameLocks noGrp="1"/>
          </p:cNvGraphicFramePr>
          <p:nvPr>
            <p:extLst>
              <p:ext uri="{D42A27DB-BD31-4B8C-83A1-F6EECF244321}">
                <p14:modId xmlns:p14="http://schemas.microsoft.com/office/powerpoint/2010/main" val="839382462"/>
              </p:ext>
            </p:extLst>
          </p:nvPr>
        </p:nvGraphicFramePr>
        <p:xfrm>
          <a:off x="782638" y="3068494"/>
          <a:ext cx="10789920" cy="2926080"/>
        </p:xfrm>
        <a:graphic>
          <a:graphicData uri="http://schemas.openxmlformats.org/drawingml/2006/table">
            <a:tbl>
              <a:tblPr firstRow="1" firstCol="1" bandRow="1">
                <a:tableStyleId>{5C22544A-7EE6-4342-B048-85BDC9FD1C3A}</a:tableStyleId>
              </a:tblPr>
              <a:tblGrid>
                <a:gridCol w="3657600">
                  <a:extLst>
                    <a:ext uri="{9D8B030D-6E8A-4147-A177-3AD203B41FA5}">
                      <a16:colId xmlns:a16="http://schemas.microsoft.com/office/drawing/2014/main" val="196656017"/>
                    </a:ext>
                  </a:extLst>
                </a:gridCol>
                <a:gridCol w="3566160">
                  <a:extLst>
                    <a:ext uri="{9D8B030D-6E8A-4147-A177-3AD203B41FA5}">
                      <a16:colId xmlns:a16="http://schemas.microsoft.com/office/drawing/2014/main" val="3567759557"/>
                    </a:ext>
                  </a:extLst>
                </a:gridCol>
                <a:gridCol w="3566160">
                  <a:extLst>
                    <a:ext uri="{9D8B030D-6E8A-4147-A177-3AD203B41FA5}">
                      <a16:colId xmlns:a16="http://schemas.microsoft.com/office/drawing/2014/main" val="1864544663"/>
                    </a:ext>
                  </a:extLst>
                </a:gridCol>
              </a:tblGrid>
              <a:tr h="914400">
                <a:tc>
                  <a:txBody>
                    <a:bodyPr/>
                    <a:lstStyle/>
                    <a:p>
                      <a:endParaRPr lang="en-US" dirty="0"/>
                    </a:p>
                  </a:txBody>
                  <a:tcPr anchor="ctr"/>
                </a:tc>
                <a:tc>
                  <a:txBody>
                    <a:bodyPr/>
                    <a:lstStyle/>
                    <a:p>
                      <a:pPr marL="0" algn="ctr" defTabSz="914400" rtl="0" eaLnBrk="1" latinLnBrk="0" hangingPunct="1"/>
                      <a:r>
                        <a:rPr lang="en-US" sz="1800" b="1" kern="1200" cap="all" spc="100" baseline="0" dirty="0">
                          <a:solidFill>
                            <a:schemeClr val="lt1"/>
                          </a:solidFill>
                        </a:rPr>
                        <a:t>PRE-TAX ONLY</a:t>
                      </a:r>
                      <a:endParaRPr lang="en-US" sz="1800" b="1" kern="1200" cap="all" spc="100" baseline="0" dirty="0">
                        <a:solidFill>
                          <a:schemeClr val="lt1"/>
                        </a:solidFill>
                        <a:latin typeface="+mn-lt"/>
                        <a:ea typeface="+mn-ea"/>
                        <a:cs typeface="+mn-cs"/>
                      </a:endParaRPr>
                    </a:p>
                  </a:txBody>
                  <a:tcPr anchor="ctr"/>
                </a:tc>
                <a:tc>
                  <a:txBody>
                    <a:bodyPr/>
                    <a:lstStyle/>
                    <a:p>
                      <a:pPr marL="0" algn="ctr" defTabSz="914400" rtl="0" eaLnBrk="1" latinLnBrk="0" hangingPunct="1"/>
                      <a:r>
                        <a:rPr lang="en-US" sz="1800" b="1" kern="1200" cap="all" spc="100" baseline="0" dirty="0">
                          <a:solidFill>
                            <a:schemeClr val="lt1"/>
                          </a:solidFill>
                        </a:rPr>
                        <a:t>POST-TAX </a:t>
                      </a:r>
                    </a:p>
                    <a:p>
                      <a:pPr marL="0" algn="ctr" defTabSz="914400" rtl="0" eaLnBrk="1" latinLnBrk="0" hangingPunct="1"/>
                      <a:r>
                        <a:rPr lang="en-US" sz="1200" b="1" kern="1200" cap="all" spc="100" baseline="0" dirty="0">
                          <a:solidFill>
                            <a:schemeClr val="accent4"/>
                          </a:solidFill>
                        </a:rPr>
                        <a:t>(in case you need to contribute more than $315)</a:t>
                      </a:r>
                      <a:endParaRPr lang="en-US" sz="1800" b="1" kern="1200" cap="all" spc="100" baseline="0" dirty="0">
                        <a:solidFill>
                          <a:schemeClr val="accent4"/>
                        </a:solidFill>
                        <a:latin typeface="+mn-lt"/>
                        <a:ea typeface="+mn-ea"/>
                        <a:cs typeface="+mn-cs"/>
                      </a:endParaRPr>
                    </a:p>
                  </a:txBody>
                  <a:tcPr anchor="ctr"/>
                </a:tc>
                <a:extLst>
                  <a:ext uri="{0D108BD9-81ED-4DB2-BD59-A6C34878D82A}">
                    <a16:rowId xmlns:a16="http://schemas.microsoft.com/office/drawing/2014/main" val="1934457045"/>
                  </a:ext>
                </a:extLst>
              </a:tr>
              <a:tr h="502920">
                <a:tc>
                  <a:txBody>
                    <a:bodyPr/>
                    <a:lstStyle/>
                    <a:p>
                      <a:pPr algn="r"/>
                      <a:r>
                        <a:rPr lang="en-US" b="1" cap="all" spc="100" baseline="0" dirty="0"/>
                        <a:t>MASS TRANSIT EXPENSES:</a:t>
                      </a:r>
                    </a:p>
                  </a:txBody>
                  <a:tcPr anchor="ctr"/>
                </a:tc>
                <a:tc>
                  <a:txBody>
                    <a:bodyPr/>
                    <a:lstStyle/>
                    <a:p>
                      <a:pPr algn="ctr"/>
                      <a:r>
                        <a:rPr lang="en-US" sz="1800" dirty="0">
                          <a:solidFill>
                            <a:schemeClr val="tx1"/>
                          </a:solidFill>
                        </a:rPr>
                        <a:t>$104 </a:t>
                      </a:r>
                      <a:r>
                        <a:rPr lang="en-US" sz="1800" b="0" spc="50" baseline="0" dirty="0">
                          <a:solidFill>
                            <a:schemeClr val="accent2"/>
                          </a:solidFill>
                        </a:rPr>
                        <a:t>per month</a:t>
                      </a:r>
                      <a:endParaRPr lang="en-US" sz="1800" b="0" i="0" spc="50" baseline="0" dirty="0">
                        <a:solidFill>
                          <a:schemeClr val="accent2"/>
                        </a:solidFill>
                        <a:latin typeface="+mn-lt"/>
                      </a:endParaRPr>
                    </a:p>
                  </a:txBody>
                  <a:tcPr anchor="ctr"/>
                </a:tc>
                <a:tc>
                  <a:txBody>
                    <a:bodyPr/>
                    <a:lstStyle/>
                    <a:p>
                      <a:pPr algn="ctr"/>
                      <a:r>
                        <a:rPr lang="en-US" sz="1800" dirty="0">
                          <a:solidFill>
                            <a:schemeClr val="tx1"/>
                          </a:solidFill>
                        </a:rPr>
                        <a:t>$335 </a:t>
                      </a:r>
                      <a:r>
                        <a:rPr lang="en-US" sz="1800" b="0" kern="1200" spc="50" baseline="0" dirty="0">
                          <a:solidFill>
                            <a:schemeClr val="accent2"/>
                          </a:solidFill>
                        </a:rPr>
                        <a:t>per month</a:t>
                      </a:r>
                      <a:endParaRPr lang="en-US" sz="1800" b="0" i="0" kern="1200" spc="50" baseline="0" dirty="0">
                        <a:solidFill>
                          <a:schemeClr val="accent2"/>
                        </a:solidFill>
                        <a:latin typeface="+mn-lt"/>
                        <a:ea typeface="+mn-ea"/>
                        <a:cs typeface="+mn-cs"/>
                      </a:endParaRPr>
                    </a:p>
                  </a:txBody>
                  <a:tcPr anchor="ctr"/>
                </a:tc>
                <a:extLst>
                  <a:ext uri="{0D108BD9-81ED-4DB2-BD59-A6C34878D82A}">
                    <a16:rowId xmlns:a16="http://schemas.microsoft.com/office/drawing/2014/main" val="3990089325"/>
                  </a:ext>
                </a:extLst>
              </a:tr>
              <a:tr h="502920">
                <a:tc>
                  <a:txBody>
                    <a:bodyPr/>
                    <a:lstStyle/>
                    <a:p>
                      <a:pPr algn="r"/>
                      <a:r>
                        <a:rPr lang="en-US" b="1" cap="all" spc="100" baseline="0" dirty="0"/>
                        <a:t>ELECTION:</a:t>
                      </a:r>
                    </a:p>
                  </a:txBody>
                  <a:tcPr anchor="ctr"/>
                </a:tc>
                <a:tc>
                  <a:txBody>
                    <a:bodyPr/>
                    <a:lstStyle/>
                    <a:p>
                      <a:pPr algn="ctr"/>
                      <a:r>
                        <a:rPr lang="en-US" sz="1800" dirty="0">
                          <a:solidFill>
                            <a:schemeClr val="tx1"/>
                          </a:solidFill>
                        </a:rPr>
                        <a:t>$104 </a:t>
                      </a:r>
                      <a:r>
                        <a:rPr lang="en-US" sz="1800" b="0" kern="1200" spc="50" baseline="0" dirty="0">
                          <a:solidFill>
                            <a:schemeClr val="accent2"/>
                          </a:solidFill>
                        </a:rPr>
                        <a:t>per month</a:t>
                      </a:r>
                      <a:endParaRPr lang="en-US" sz="1800" b="0" i="0" kern="1200" spc="50" baseline="0" dirty="0">
                        <a:solidFill>
                          <a:schemeClr val="accent2"/>
                        </a:solidFill>
                        <a:latin typeface="+mn-lt"/>
                        <a:ea typeface="+mn-ea"/>
                        <a:cs typeface="+mn-cs"/>
                      </a:endParaRPr>
                    </a:p>
                  </a:txBody>
                  <a:tcPr anchor="ctr"/>
                </a:tc>
                <a:tc>
                  <a:txBody>
                    <a:bodyPr/>
                    <a:lstStyle/>
                    <a:p>
                      <a:pPr algn="ctr"/>
                      <a:r>
                        <a:rPr lang="en-US" sz="1800" dirty="0">
                          <a:solidFill>
                            <a:schemeClr val="tx1"/>
                          </a:solidFill>
                        </a:rPr>
                        <a:t>$315 </a:t>
                      </a:r>
                      <a:r>
                        <a:rPr lang="en-US" sz="1800" b="0" kern="1200" spc="50" baseline="0" dirty="0">
                          <a:solidFill>
                            <a:schemeClr val="accent2"/>
                          </a:solidFill>
                        </a:rPr>
                        <a:t>per month</a:t>
                      </a:r>
                      <a:endParaRPr lang="en-US" sz="1800" b="0" i="0" kern="1200" spc="50" baseline="0" dirty="0">
                        <a:solidFill>
                          <a:schemeClr val="accent2"/>
                        </a:solidFill>
                        <a:latin typeface="+mn-lt"/>
                        <a:ea typeface="+mn-ea"/>
                        <a:cs typeface="+mn-cs"/>
                      </a:endParaRPr>
                    </a:p>
                  </a:txBody>
                  <a:tcPr anchor="ctr"/>
                </a:tc>
                <a:extLst>
                  <a:ext uri="{0D108BD9-81ED-4DB2-BD59-A6C34878D82A}">
                    <a16:rowId xmlns:a16="http://schemas.microsoft.com/office/drawing/2014/main" val="395109698"/>
                  </a:ext>
                </a:extLst>
              </a:tr>
              <a:tr h="502920">
                <a:tc>
                  <a:txBody>
                    <a:bodyPr/>
                    <a:lstStyle/>
                    <a:p>
                      <a:pPr algn="r"/>
                      <a:r>
                        <a:rPr lang="en-US" b="1" cap="all" spc="100" baseline="0" dirty="0"/>
                        <a:t>DEDUCTION:</a:t>
                      </a:r>
                    </a:p>
                  </a:txBody>
                  <a:tcPr anchor="ctr"/>
                </a:tc>
                <a:tc>
                  <a:txBody>
                    <a:bodyPr/>
                    <a:lstStyle/>
                    <a:p>
                      <a:pPr algn="ctr"/>
                      <a:r>
                        <a:rPr lang="en-US" sz="1800" dirty="0">
                          <a:solidFill>
                            <a:schemeClr val="tx1"/>
                          </a:solidFill>
                        </a:rPr>
                        <a:t>$104 </a:t>
                      </a:r>
                      <a:r>
                        <a:rPr lang="en-US" sz="1800" b="0" kern="1200" spc="50" baseline="0" dirty="0">
                          <a:solidFill>
                            <a:schemeClr val="accent2"/>
                          </a:solidFill>
                        </a:rPr>
                        <a:t>per month</a:t>
                      </a:r>
                      <a:endParaRPr lang="en-US" sz="1800" b="0" i="0" kern="1200" spc="50" baseline="0" dirty="0">
                        <a:solidFill>
                          <a:schemeClr val="accent2"/>
                        </a:solidFill>
                        <a:latin typeface="+mn-lt"/>
                        <a:ea typeface="+mn-ea"/>
                        <a:cs typeface="+mn-cs"/>
                      </a:endParaRPr>
                    </a:p>
                  </a:txBody>
                  <a:tcPr anchor="ctr"/>
                </a:tc>
                <a:tc>
                  <a:txBody>
                    <a:bodyPr/>
                    <a:lstStyle/>
                    <a:p>
                      <a:pPr algn="ctr"/>
                      <a:r>
                        <a:rPr lang="en-US" sz="1800" dirty="0">
                          <a:solidFill>
                            <a:schemeClr val="tx1"/>
                          </a:solidFill>
                        </a:rPr>
                        <a:t>$315 </a:t>
                      </a:r>
                      <a:r>
                        <a:rPr lang="en-US" sz="1800" b="0" kern="1200" spc="50" baseline="0" dirty="0">
                          <a:solidFill>
                            <a:schemeClr val="accent2"/>
                          </a:solidFill>
                        </a:rPr>
                        <a:t>(tax-free)</a:t>
                      </a:r>
                      <a:r>
                        <a:rPr lang="en-US" sz="1800" dirty="0">
                          <a:solidFill>
                            <a:schemeClr val="accent2"/>
                          </a:solidFill>
                        </a:rPr>
                        <a:t> </a:t>
                      </a:r>
                      <a:r>
                        <a:rPr lang="en-US" sz="1800" dirty="0">
                          <a:solidFill>
                            <a:schemeClr val="tx1"/>
                          </a:solidFill>
                        </a:rPr>
                        <a:t>+ $20 </a:t>
                      </a:r>
                      <a:r>
                        <a:rPr lang="en-US" sz="1800" b="0" kern="1200" spc="50" baseline="0" dirty="0">
                          <a:solidFill>
                            <a:schemeClr val="accent2"/>
                          </a:solidFill>
                        </a:rPr>
                        <a:t>(after tax)</a:t>
                      </a:r>
                      <a:endParaRPr lang="en-US" sz="1800" b="0" i="0" kern="1200" spc="50" baseline="0" dirty="0">
                        <a:solidFill>
                          <a:schemeClr val="accent2"/>
                        </a:solidFill>
                        <a:latin typeface="+mn-lt"/>
                        <a:ea typeface="+mn-ea"/>
                        <a:cs typeface="+mn-cs"/>
                      </a:endParaRPr>
                    </a:p>
                  </a:txBody>
                  <a:tcPr anchor="ctr"/>
                </a:tc>
                <a:extLst>
                  <a:ext uri="{0D108BD9-81ED-4DB2-BD59-A6C34878D82A}">
                    <a16:rowId xmlns:a16="http://schemas.microsoft.com/office/drawing/2014/main" val="3541338210"/>
                  </a:ext>
                </a:extLst>
              </a:tr>
              <a:tr h="502920">
                <a:tc>
                  <a:txBody>
                    <a:bodyPr/>
                    <a:lstStyle/>
                    <a:p>
                      <a:pPr algn="r"/>
                      <a:r>
                        <a:rPr lang="en-US" b="1" cap="all" spc="100" baseline="0" dirty="0"/>
                        <a:t>LOADED on card:</a:t>
                      </a:r>
                    </a:p>
                  </a:txBody>
                  <a:tcPr anchor="ctr"/>
                </a:tc>
                <a:tc>
                  <a:txBody>
                    <a:bodyPr/>
                    <a:lstStyle/>
                    <a:p>
                      <a:pPr algn="ctr"/>
                      <a:r>
                        <a:rPr lang="en-US" sz="1800" dirty="0">
                          <a:solidFill>
                            <a:schemeClr val="tx1"/>
                          </a:solidFill>
                        </a:rPr>
                        <a:t>$104</a:t>
                      </a:r>
                      <a:endParaRPr lang="en-US" sz="1800" dirty="0">
                        <a:solidFill>
                          <a:schemeClr val="tx1"/>
                        </a:solidFill>
                        <a:latin typeface="+mn-lt"/>
                      </a:endParaRPr>
                    </a:p>
                  </a:txBody>
                  <a:tcPr anchor="ctr"/>
                </a:tc>
                <a:tc>
                  <a:txBody>
                    <a:bodyPr/>
                    <a:lstStyle/>
                    <a:p>
                      <a:pPr algn="ctr"/>
                      <a:r>
                        <a:rPr lang="en-US" sz="1800" dirty="0">
                          <a:solidFill>
                            <a:schemeClr val="tx1"/>
                          </a:solidFill>
                        </a:rPr>
                        <a:t>$335</a:t>
                      </a:r>
                      <a:endParaRPr lang="en-US" sz="1800" dirty="0">
                        <a:solidFill>
                          <a:schemeClr val="tx1"/>
                        </a:solidFill>
                        <a:latin typeface="+mn-lt"/>
                      </a:endParaRPr>
                    </a:p>
                  </a:txBody>
                  <a:tcPr anchor="ctr"/>
                </a:tc>
                <a:extLst>
                  <a:ext uri="{0D108BD9-81ED-4DB2-BD59-A6C34878D82A}">
                    <a16:rowId xmlns:a16="http://schemas.microsoft.com/office/drawing/2014/main" val="3440884475"/>
                  </a:ext>
                </a:extLst>
              </a:tr>
            </a:tbl>
          </a:graphicData>
        </a:graphic>
      </p:graphicFrame>
      <p:sp>
        <p:nvSpPr>
          <p:cNvPr id="3" name="TextBox 2">
            <a:extLst>
              <a:ext uri="{FF2B5EF4-FFF2-40B4-BE49-F238E27FC236}">
                <a16:creationId xmlns:a16="http://schemas.microsoft.com/office/drawing/2014/main" id="{2FBA6DAE-3C1E-D437-C4EE-1F068A1FB119}"/>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Check out your savings at </a:t>
            </a:r>
            <a:r>
              <a:rPr lang="en-US" altLang="en-US" sz="2000" b="1" u="sng" dirty="0">
                <a:solidFill>
                  <a:schemeClr val="accent6"/>
                </a:solidFill>
              </a:rPr>
              <a:t>BenefitResource.com/calculators/</a:t>
            </a:r>
            <a:r>
              <a:rPr lang="en-US" altLang="en-US" sz="2000" b="1" u="sng" dirty="0" err="1">
                <a:solidFill>
                  <a:schemeClr val="accent6"/>
                </a:solidFill>
              </a:rPr>
              <a:t>cbp</a:t>
            </a:r>
            <a:r>
              <a:rPr lang="en-US" altLang="en-US" sz="2000" b="1" u="sng" dirty="0">
                <a:solidFill>
                  <a:schemeClr val="accent6"/>
                </a:solidFill>
              </a:rPr>
              <a:t>-calculator</a:t>
            </a:r>
            <a:endParaRPr lang="en-US" altLang="en-US" sz="2000" b="1" dirty="0">
              <a:solidFill>
                <a:schemeClr val="accent6"/>
              </a:solidFill>
            </a:endParaRPr>
          </a:p>
        </p:txBody>
      </p:sp>
      <p:sp>
        <p:nvSpPr>
          <p:cNvPr id="4" name="Content Placeholder 2">
            <a:extLst>
              <a:ext uri="{FF2B5EF4-FFF2-40B4-BE49-F238E27FC236}">
                <a16:creationId xmlns:a16="http://schemas.microsoft.com/office/drawing/2014/main" id="{772314D8-E8FC-C1E0-CA44-E68DC4FD7B61}"/>
              </a:ext>
            </a:extLst>
          </p:cNvPr>
          <p:cNvSpPr txBox="1">
            <a:spLocks/>
          </p:cNvSpPr>
          <p:nvPr/>
        </p:nvSpPr>
        <p:spPr>
          <a:xfrm>
            <a:off x="731520" y="1936750"/>
            <a:ext cx="10678610" cy="1383969"/>
          </a:xfrm>
          <a:prstGeom prst="rect">
            <a:avLst/>
          </a:prstGeom>
        </p:spPr>
        <p:txBody>
          <a:bodyPr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dirty="0">
                <a:solidFill>
                  <a:schemeClr val="accent2"/>
                </a:solidFill>
              </a:rPr>
              <a:t>If using the Beniversal/eTrac Card, be sure to elect the full amount of your mass transit and/or parking expense. </a:t>
            </a:r>
          </a:p>
          <a:p>
            <a:pPr marL="0" indent="0" algn="ctr">
              <a:buFont typeface="Arial" panose="020B0604020202020204" pitchFamily="34" charset="0"/>
              <a:buNone/>
              <a:defRPr/>
            </a:pPr>
            <a:endParaRPr lang="en-US" dirty="0">
              <a:solidFill>
                <a:schemeClr val="accent2"/>
              </a:solidFill>
            </a:endParaRPr>
          </a:p>
        </p:txBody>
      </p:sp>
      <p:sp>
        <p:nvSpPr>
          <p:cNvPr id="6" name="Title 5">
            <a:extLst>
              <a:ext uri="{FF2B5EF4-FFF2-40B4-BE49-F238E27FC236}">
                <a16:creationId xmlns:a16="http://schemas.microsoft.com/office/drawing/2014/main" id="{E627D625-6A9F-A0FA-BE03-B35DE7606DA3}"/>
              </a:ext>
            </a:extLst>
          </p:cNvPr>
          <p:cNvSpPr>
            <a:spLocks noGrp="1"/>
          </p:cNvSpPr>
          <p:nvPr>
            <p:ph type="title"/>
          </p:nvPr>
        </p:nvSpPr>
        <p:spPr>
          <a:xfrm>
            <a:off x="756694" y="740971"/>
            <a:ext cx="11435305" cy="612873"/>
          </a:xfrm>
        </p:spPr>
        <p:txBody>
          <a:bodyPr/>
          <a:lstStyle/>
          <a:p>
            <a:r>
              <a:rPr lang="en-US" altLang="en-US" sz="4800" dirty="0"/>
              <a:t>How Much Should My Election Be?</a:t>
            </a:r>
            <a:endParaRPr lang="en-US" dirty="0"/>
          </a:p>
        </p:txBody>
      </p:sp>
    </p:spTree>
    <p:custDataLst>
      <p:tags r:id="rId1"/>
    </p:custDataLst>
    <p:extLst>
      <p:ext uri="{BB962C8B-B14F-4D97-AF65-F5344CB8AC3E}">
        <p14:creationId xmlns:p14="http://schemas.microsoft.com/office/powerpoint/2010/main" val="4031783603"/>
      </p:ext>
    </p:extLst>
  </p:cSld>
  <p:clrMapOvr>
    <a:masterClrMapping/>
  </p:clrMapOvr>
  <p:transition advTm="45298"/>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731" name="Content Placeholder 5">
            <a:extLst>
              <a:ext uri="{FF2B5EF4-FFF2-40B4-BE49-F238E27FC236}">
                <a16:creationId xmlns:a16="http://schemas.microsoft.com/office/drawing/2014/main" id="{4FC28842-8033-4AA4-9E9C-10FE8B5C5164}"/>
              </a:ext>
            </a:extLst>
          </p:cNvPr>
          <p:cNvSpPr>
            <a:spLocks noGrp="1"/>
          </p:cNvSpPr>
          <p:nvPr>
            <p:ph type="body" sz="quarter" idx="14"/>
          </p:nvPr>
        </p:nvSpPr>
        <p:spPr>
          <a:xfrm>
            <a:off x="731520" y="1818640"/>
            <a:ext cx="10678610" cy="1610360"/>
          </a:xfrm>
          <a:prstGeom prst="rect">
            <a:avLst/>
          </a:prstGeom>
        </p:spPr>
        <p:txBody>
          <a:bodyPr lIns="91440" anchor="t">
            <a:normAutofit/>
          </a:bodyPr>
          <a:lstStyle/>
          <a:p>
            <a:pPr algn="ctr">
              <a:lnSpc>
                <a:spcPct val="90000"/>
              </a:lnSpc>
              <a:spcBef>
                <a:spcPts val="1000"/>
              </a:spcBef>
              <a:defRPr/>
            </a:pPr>
            <a:r>
              <a:rPr lang="en-US" kern="1200" dirty="0">
                <a:solidFill>
                  <a:schemeClr val="accent2"/>
                </a:solidFill>
                <a:latin typeface="+mn-lt"/>
                <a:ea typeface="+mn-ea"/>
                <a:cs typeface="+mn-cs"/>
              </a:rPr>
              <a:t>All elections and changes must be submitted to your employer. </a:t>
            </a:r>
            <a:br>
              <a:rPr lang="en-US" kern="1200" dirty="0">
                <a:solidFill>
                  <a:schemeClr val="accent2"/>
                </a:solidFill>
                <a:latin typeface="+mn-lt"/>
                <a:ea typeface="+mn-ea"/>
                <a:cs typeface="+mn-cs"/>
              </a:rPr>
            </a:br>
            <a:r>
              <a:rPr lang="en-US" kern="1200" dirty="0">
                <a:solidFill>
                  <a:schemeClr val="accent2"/>
                </a:solidFill>
                <a:latin typeface="+mn-lt"/>
                <a:ea typeface="+mn-ea"/>
                <a:cs typeface="+mn-cs"/>
              </a:rPr>
              <a:t>Once an election is made, it will automatically renew each month until you initiate an election change.</a:t>
            </a:r>
          </a:p>
          <a:p>
            <a:pPr eaLnBrk="1" hangingPunct="1">
              <a:defRPr/>
            </a:pPr>
            <a:endParaRPr lang="en-US" sz="2000" b="1" dirty="0">
              <a:solidFill>
                <a:srgbClr val="336699"/>
              </a:solidFill>
              <a:latin typeface="Ink Free" panose="03080402000500000000" pitchFamily="66" charset="0"/>
            </a:endParaRPr>
          </a:p>
        </p:txBody>
      </p:sp>
      <p:sp>
        <p:nvSpPr>
          <p:cNvPr id="5" name="Rounded Rectangle 4">
            <a:extLst>
              <a:ext uri="{FF2B5EF4-FFF2-40B4-BE49-F238E27FC236}">
                <a16:creationId xmlns:a16="http://schemas.microsoft.com/office/drawing/2014/main" id="{FD79A377-9A44-2542-8AF6-F91820C67E43}"/>
              </a:ext>
            </a:extLst>
          </p:cNvPr>
          <p:cNvSpPr/>
          <p:nvPr/>
        </p:nvSpPr>
        <p:spPr>
          <a:xfrm>
            <a:off x="781869" y="3712061"/>
            <a:ext cx="7102673" cy="2035451"/>
          </a:xfrm>
          <a:prstGeom prst="roundRect">
            <a:avLst/>
          </a:prstGeom>
          <a:solidFill>
            <a:srgbClr val="F6F6F5"/>
          </a:solidFill>
          <a:ln>
            <a:solidFill>
              <a:schemeClr val="accent3"/>
            </a:solidFill>
          </a:ln>
          <a:effectLst>
            <a:outerShdw blurRad="50800" dist="38100" dir="2700000" algn="tl" rotWithShape="0">
              <a:prstClr val="black">
                <a:alpha val="40000"/>
              </a:prstClr>
            </a:outerShdw>
          </a:effectLst>
        </p:spPr>
        <p:txBody>
          <a:bodyPr wrap="square">
            <a:spAutoFit/>
          </a:bodyPr>
          <a:lstStyle/>
          <a:p>
            <a:pPr marL="239712">
              <a:lnSpc>
                <a:spcPct val="120000"/>
              </a:lnSpc>
              <a:spcAft>
                <a:spcPts val="800"/>
              </a:spcAft>
              <a:defRPr/>
            </a:pPr>
            <a:r>
              <a:rPr lang="en-US" sz="2000" b="1" cap="all" dirty="0">
                <a:solidFill>
                  <a:schemeClr val="tx2"/>
                </a:solidFill>
              </a:rPr>
              <a:t>You may need to make an election change if: </a:t>
            </a:r>
          </a:p>
          <a:p>
            <a:pPr marL="801688" indent="-344488">
              <a:lnSpc>
                <a:spcPct val="120000"/>
              </a:lnSpc>
              <a:spcAft>
                <a:spcPts val="800"/>
              </a:spcAft>
              <a:buClr>
                <a:schemeClr val="accent5"/>
              </a:buClr>
              <a:buFont typeface="Arial" panose="020B0604020202020204" pitchFamily="34" charset="0"/>
              <a:buChar char="•"/>
              <a:defRPr/>
            </a:pPr>
            <a:r>
              <a:rPr lang="en-US" sz="2000" dirty="0"/>
              <a:t>You have a large balance.</a:t>
            </a:r>
          </a:p>
          <a:p>
            <a:pPr marL="801688" indent="-344488">
              <a:lnSpc>
                <a:spcPct val="120000"/>
              </a:lnSpc>
              <a:spcAft>
                <a:spcPts val="800"/>
              </a:spcAft>
              <a:buClr>
                <a:schemeClr val="accent5"/>
              </a:buClr>
              <a:buFont typeface="Arial" panose="020B0604020202020204" pitchFamily="34" charset="0"/>
              <a:buChar char="•"/>
              <a:defRPr/>
            </a:pPr>
            <a:r>
              <a:rPr lang="en-US" sz="2000" dirty="0"/>
              <a:t>Your workplace commute expenses have changed.</a:t>
            </a:r>
          </a:p>
          <a:p>
            <a:pPr marL="801688" indent="-344488">
              <a:lnSpc>
                <a:spcPct val="120000"/>
              </a:lnSpc>
              <a:spcAft>
                <a:spcPts val="800"/>
              </a:spcAft>
              <a:buClr>
                <a:schemeClr val="accent5"/>
              </a:buClr>
              <a:buFont typeface="Arial" panose="020B0604020202020204" pitchFamily="34" charset="0"/>
              <a:buChar char="•"/>
              <a:defRPr/>
            </a:pPr>
            <a:r>
              <a:rPr lang="en-US" sz="2000" dirty="0"/>
              <a:t>Your fare has increased.</a:t>
            </a:r>
          </a:p>
        </p:txBody>
      </p:sp>
      <p:pic>
        <p:nvPicPr>
          <p:cNvPr id="4" name="Graphic 3">
            <a:extLst>
              <a:ext uri="{FF2B5EF4-FFF2-40B4-BE49-F238E27FC236}">
                <a16:creationId xmlns:a16="http://schemas.microsoft.com/office/drawing/2014/main" id="{B3949E43-9438-1143-9292-70FBD88F46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89717">
            <a:off x="8398089" y="3547218"/>
            <a:ext cx="3327302" cy="3327302"/>
          </a:xfrm>
          <a:prstGeom prst="rect">
            <a:avLst/>
          </a:prstGeom>
        </p:spPr>
      </p:pic>
      <p:sp>
        <p:nvSpPr>
          <p:cNvPr id="3" name="Title 2">
            <a:extLst>
              <a:ext uri="{FF2B5EF4-FFF2-40B4-BE49-F238E27FC236}">
                <a16:creationId xmlns:a16="http://schemas.microsoft.com/office/drawing/2014/main" id="{248C8DAC-E880-B0C5-5447-52875526C0B1}"/>
              </a:ext>
            </a:extLst>
          </p:cNvPr>
          <p:cNvSpPr>
            <a:spLocks noGrp="1"/>
          </p:cNvSpPr>
          <p:nvPr>
            <p:ph type="title"/>
          </p:nvPr>
        </p:nvSpPr>
        <p:spPr/>
        <p:txBody>
          <a:bodyPr/>
          <a:lstStyle/>
          <a:p>
            <a:r>
              <a:rPr lang="en-US" altLang="en-US" sz="4800" dirty="0"/>
              <a:t>Making Elections</a:t>
            </a:r>
            <a:endParaRPr lang="en-US" dirty="0"/>
          </a:p>
        </p:txBody>
      </p:sp>
    </p:spTree>
    <p:custDataLst>
      <p:tags r:id="rId2"/>
    </p:custDataLst>
  </p:cSld>
  <p:clrMapOvr>
    <a:overrideClrMapping bg1="lt1" tx1="dk1" bg2="lt2" tx2="dk2" accent1="accent1" accent2="accent2" accent3="accent3" accent4="accent4" accent5="accent5" accent6="accent6" hlink="hlink" folHlink="folHlink"/>
  </p:clrMapOvr>
  <p:transition advTm="24158"/>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E18CC1E-64B1-4B1A-9A52-FFB39988E3AB}"/>
              </a:ext>
            </a:extLst>
          </p:cNvPr>
          <p:cNvSpPr>
            <a:spLocks noGrp="1" noChangeArrowheads="1"/>
          </p:cNvSpPr>
          <p:nvPr>
            <p:ph type="body" sz="half" idx="4294967295"/>
          </p:nvPr>
        </p:nvSpPr>
        <p:spPr bwMode="auto">
          <a:xfrm>
            <a:off x="771750" y="1772266"/>
            <a:ext cx="7466345" cy="42317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1" hangingPunct="1">
              <a:lnSpc>
                <a:spcPct val="120000"/>
              </a:lnSpc>
              <a:spcBef>
                <a:spcPts val="0"/>
              </a:spcBef>
              <a:spcAft>
                <a:spcPts val="2000"/>
              </a:spcAft>
            </a:pPr>
            <a:r>
              <a:rPr lang="en-US" altLang="en-US" sz="2400" dirty="0"/>
              <a:t>You will receive your card toward the end of the month following enrollment.</a:t>
            </a:r>
          </a:p>
          <a:p>
            <a:pPr eaLnBrk="1" hangingPunct="1">
              <a:lnSpc>
                <a:spcPct val="120000"/>
              </a:lnSpc>
              <a:spcBef>
                <a:spcPts val="0"/>
              </a:spcBef>
              <a:spcAft>
                <a:spcPts val="2000"/>
              </a:spcAft>
              <a:buClr>
                <a:schemeClr val="tx1"/>
              </a:buClr>
            </a:pPr>
            <a:r>
              <a:rPr lang="en-US" altLang="en-US" sz="2400" spc="50" dirty="0"/>
              <a:t>DO NOT THROW AWAY THIS ENVELOPE</a:t>
            </a:r>
            <a:r>
              <a:rPr lang="en-US" altLang="en-US" sz="2400" dirty="0"/>
              <a:t> - it contains your card!</a:t>
            </a:r>
          </a:p>
          <a:p>
            <a:pPr eaLnBrk="1" hangingPunct="1">
              <a:lnSpc>
                <a:spcPct val="120000"/>
              </a:lnSpc>
              <a:spcBef>
                <a:spcPts val="0"/>
              </a:spcBef>
              <a:spcAft>
                <a:spcPts val="2000"/>
              </a:spcAft>
            </a:pPr>
            <a:r>
              <a:rPr lang="en-US" altLang="en-US" sz="2400" dirty="0"/>
              <a:t>To activate your card, call the number on the card activation label or login at </a:t>
            </a:r>
            <a:r>
              <a:rPr lang="en-US" altLang="en-US" sz="2400" u="sng" dirty="0" err="1">
                <a:solidFill>
                  <a:schemeClr val="accent6"/>
                </a:solidFill>
              </a:rPr>
              <a:t>BenefitResource.com</a:t>
            </a:r>
            <a:r>
              <a:rPr lang="en-US" altLang="en-US" sz="2400" dirty="0"/>
              <a:t>.</a:t>
            </a:r>
          </a:p>
        </p:txBody>
      </p:sp>
      <p:grpSp>
        <p:nvGrpSpPr>
          <p:cNvPr id="22533" name="Group 2">
            <a:extLst>
              <a:ext uri="{FF2B5EF4-FFF2-40B4-BE49-F238E27FC236}">
                <a16:creationId xmlns:a16="http://schemas.microsoft.com/office/drawing/2014/main" id="{A1C5E155-0B26-4799-A79F-169D42D2B667}"/>
              </a:ext>
            </a:extLst>
          </p:cNvPr>
          <p:cNvGrpSpPr>
            <a:grpSpLocks/>
          </p:cNvGrpSpPr>
          <p:nvPr/>
        </p:nvGrpSpPr>
        <p:grpSpPr bwMode="auto">
          <a:xfrm>
            <a:off x="8552794" y="3311000"/>
            <a:ext cx="2723971" cy="1144068"/>
            <a:chOff x="1143000" y="3429000"/>
            <a:chExt cx="3810000" cy="1600200"/>
          </a:xfrm>
        </p:grpSpPr>
        <p:pic>
          <p:nvPicPr>
            <p:cNvPr id="22539" name="Picture 3" descr="eTRAC envelope">
              <a:extLst>
                <a:ext uri="{FF2B5EF4-FFF2-40B4-BE49-F238E27FC236}">
                  <a16:creationId xmlns:a16="http://schemas.microsoft.com/office/drawing/2014/main" id="{73E25406-A66F-469D-88B2-B9B26A1E6F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3429000"/>
              <a:ext cx="3810000" cy="16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2540" name="TextBox 2">
              <a:extLst>
                <a:ext uri="{FF2B5EF4-FFF2-40B4-BE49-F238E27FC236}">
                  <a16:creationId xmlns:a16="http://schemas.microsoft.com/office/drawing/2014/main" id="{032C1399-853A-4BAF-8360-048536640A17}"/>
                </a:ext>
              </a:extLst>
            </p:cNvPr>
            <p:cNvSpPr txBox="1">
              <a:spLocks noChangeArrowheads="1"/>
            </p:cNvSpPr>
            <p:nvPr/>
          </p:nvSpPr>
          <p:spPr bwMode="auto">
            <a:xfrm>
              <a:off x="1731170" y="3581400"/>
              <a:ext cx="990600"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 dirty="0">
                  <a:latin typeface="Times New Roman" panose="02020603050405020304" pitchFamily="18" charset="0"/>
                  <a:cs typeface="Times New Roman" panose="02020603050405020304" pitchFamily="18" charset="0"/>
                </a:rPr>
                <a:t>Benefit Resource, Inc.</a:t>
              </a:r>
            </a:p>
            <a:p>
              <a:pPr eaLnBrk="1" hangingPunct="1"/>
              <a:r>
                <a:rPr lang="en-US" altLang="en-US" sz="400" dirty="0">
                  <a:latin typeface="Times New Roman" panose="02020603050405020304" pitchFamily="18" charset="0"/>
                  <a:cs typeface="Times New Roman" panose="02020603050405020304" pitchFamily="18" charset="0"/>
                </a:rPr>
                <a:t>245 Kenneth Drive</a:t>
              </a:r>
            </a:p>
            <a:p>
              <a:pPr eaLnBrk="1" hangingPunct="1"/>
              <a:r>
                <a:rPr lang="en-US" altLang="en-US" sz="400" dirty="0">
                  <a:latin typeface="Times New Roman" panose="02020603050405020304" pitchFamily="18" charset="0"/>
                  <a:cs typeface="Times New Roman" panose="02020603050405020304" pitchFamily="18" charset="0"/>
                </a:rPr>
                <a:t>Rochester, NY 14623-4277</a:t>
              </a:r>
            </a:p>
          </p:txBody>
        </p:sp>
        <p:sp>
          <p:nvSpPr>
            <p:cNvPr id="16" name="TextBox 15">
              <a:extLst>
                <a:ext uri="{FF2B5EF4-FFF2-40B4-BE49-F238E27FC236}">
                  <a16:creationId xmlns:a16="http://schemas.microsoft.com/office/drawing/2014/main" id="{E39D19EB-45FB-4D57-8478-F5F03FC2C593}"/>
                </a:ext>
              </a:extLst>
            </p:cNvPr>
            <p:cNvSpPr txBox="1"/>
            <p:nvPr/>
          </p:nvSpPr>
          <p:spPr bwMode="auto">
            <a:xfrm>
              <a:off x="1974850" y="4521200"/>
              <a:ext cx="990600" cy="231775"/>
            </a:xfrm>
            <a:prstGeom prst="rect">
              <a:avLst/>
            </a:prstGeom>
            <a:solidFill>
              <a:schemeClr val="bg1"/>
            </a:solidFill>
            <a:ln>
              <a:noFill/>
            </a:ln>
          </p:spPr>
          <p:txBody>
            <a:bodyPr lIns="0" tIns="0" rIns="0" bIns="0">
              <a:spAutoFit/>
            </a:bodyPr>
            <a:lstStyle/>
            <a:p>
              <a:pPr eaLnBrk="1" hangingPunct="1">
                <a:defRPr/>
              </a:pPr>
              <a:r>
                <a:rPr lang="en-US" sz="500" dirty="0">
                  <a:cs typeface="Times New Roman" panose="02020603050405020304" pitchFamily="18" charset="0"/>
                </a:rPr>
                <a:t>Benefit Resource, Inc.</a:t>
              </a:r>
            </a:p>
            <a:p>
              <a:pPr eaLnBrk="1" hangingPunct="1">
                <a:defRPr/>
              </a:pPr>
              <a:r>
                <a:rPr lang="en-US" sz="500" dirty="0">
                  <a:cs typeface="Times New Roman" panose="02020603050405020304" pitchFamily="18" charset="0"/>
                </a:rPr>
                <a:t>245 Kenneth Drive</a:t>
              </a:r>
            </a:p>
            <a:p>
              <a:pPr eaLnBrk="1" hangingPunct="1">
                <a:defRPr/>
              </a:pPr>
              <a:r>
                <a:rPr lang="en-US" sz="500" dirty="0">
                  <a:cs typeface="Times New Roman" panose="02020603050405020304" pitchFamily="18" charset="0"/>
                </a:rPr>
                <a:t>Rochester, NY 14623-4277</a:t>
              </a:r>
            </a:p>
          </p:txBody>
        </p:sp>
      </p:grpSp>
      <p:pic>
        <p:nvPicPr>
          <p:cNvPr id="17" name="Picture 16">
            <a:extLst>
              <a:ext uri="{FF2B5EF4-FFF2-40B4-BE49-F238E27FC236}">
                <a16:creationId xmlns:a16="http://schemas.microsoft.com/office/drawing/2014/main" id="{C2361080-09CA-E04E-AF27-92101BE114F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496508">
            <a:off x="8728754" y="4742820"/>
            <a:ext cx="2025699" cy="1272554"/>
          </a:xfrm>
          <a:prstGeom prst="rect">
            <a:avLst/>
          </a:prstGeom>
          <a:effectLst>
            <a:outerShdw blurRad="50800" dist="38100" dir="2700000" algn="tl" rotWithShape="0">
              <a:prstClr val="black">
                <a:alpha val="40000"/>
              </a:prstClr>
            </a:outerShdw>
          </a:effectLst>
        </p:spPr>
      </p:pic>
      <p:sp>
        <p:nvSpPr>
          <p:cNvPr id="8" name="Rounded Rectangle 7">
            <a:extLst>
              <a:ext uri="{FF2B5EF4-FFF2-40B4-BE49-F238E27FC236}">
                <a16:creationId xmlns:a16="http://schemas.microsoft.com/office/drawing/2014/main" id="{BDBB1510-7554-443E-8955-AFC59761CB7C}"/>
              </a:ext>
            </a:extLst>
          </p:cNvPr>
          <p:cNvSpPr/>
          <p:nvPr/>
        </p:nvSpPr>
        <p:spPr bwMode="auto">
          <a:xfrm rot="488347">
            <a:off x="9047765" y="4980370"/>
            <a:ext cx="1584032" cy="402147"/>
          </a:xfrm>
          <a:prstGeom prst="roundRect">
            <a:avLst/>
          </a:prstGeom>
          <a:solidFill>
            <a:schemeClr val="accent4"/>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00" dirty="0">
                <a:solidFill>
                  <a:schemeClr val="tx1"/>
                </a:solidFill>
              </a:rPr>
              <a:t>Card Activation Instructions</a:t>
            </a:r>
          </a:p>
          <a:p>
            <a:pPr algn="ctr" eaLnBrk="1" hangingPunct="1">
              <a:defRPr/>
            </a:pPr>
            <a:r>
              <a:rPr lang="en-US" sz="600" dirty="0">
                <a:solidFill>
                  <a:schemeClr val="tx1"/>
                </a:solidFill>
              </a:rPr>
              <a:t>To activate your card: call </a:t>
            </a:r>
          </a:p>
          <a:p>
            <a:pPr algn="ctr" eaLnBrk="1" hangingPunct="1">
              <a:defRPr/>
            </a:pPr>
            <a:r>
              <a:rPr lang="en-US" sz="600" dirty="0">
                <a:solidFill>
                  <a:schemeClr val="tx1"/>
                </a:solidFill>
                <a:latin typeface="Arial Narrow" pitchFamily="34" charset="0"/>
              </a:rPr>
              <a:t>(XXX) XXX-XXXX </a:t>
            </a:r>
            <a:r>
              <a:rPr lang="en-US" sz="600" dirty="0">
                <a:solidFill>
                  <a:schemeClr val="tx1"/>
                </a:solidFill>
              </a:rPr>
              <a:t>from your home phone. </a:t>
            </a:r>
          </a:p>
        </p:txBody>
      </p:sp>
      <p:grpSp>
        <p:nvGrpSpPr>
          <p:cNvPr id="13" name="Group 12">
            <a:extLst>
              <a:ext uri="{FF2B5EF4-FFF2-40B4-BE49-F238E27FC236}">
                <a16:creationId xmlns:a16="http://schemas.microsoft.com/office/drawing/2014/main" id="{FFA4C614-8617-7E40-8D8A-7D1C6FF2F73B}"/>
              </a:ext>
            </a:extLst>
          </p:cNvPr>
          <p:cNvGrpSpPr/>
          <p:nvPr/>
        </p:nvGrpSpPr>
        <p:grpSpPr>
          <a:xfrm>
            <a:off x="8421293" y="1552137"/>
            <a:ext cx="2776894" cy="1297085"/>
            <a:chOff x="6097984" y="1878759"/>
            <a:chExt cx="2776894" cy="1297085"/>
          </a:xfrm>
        </p:grpSpPr>
        <p:grpSp>
          <p:nvGrpSpPr>
            <p:cNvPr id="11" name="Group 10">
              <a:extLst>
                <a:ext uri="{FF2B5EF4-FFF2-40B4-BE49-F238E27FC236}">
                  <a16:creationId xmlns:a16="http://schemas.microsoft.com/office/drawing/2014/main" id="{E9C8D68E-A632-3C48-B0DA-1B5D7971D4AD}"/>
                </a:ext>
              </a:extLst>
            </p:cNvPr>
            <p:cNvGrpSpPr/>
            <p:nvPr/>
          </p:nvGrpSpPr>
          <p:grpSpPr>
            <a:xfrm>
              <a:off x="6097984" y="1878759"/>
              <a:ext cx="1177405" cy="1268478"/>
              <a:chOff x="6097984" y="1878759"/>
              <a:chExt cx="1177405" cy="1268478"/>
            </a:xfrm>
          </p:grpSpPr>
          <p:sp>
            <p:nvSpPr>
              <p:cNvPr id="15" name="Rounded Rectangle 14">
                <a:extLst>
                  <a:ext uri="{FF2B5EF4-FFF2-40B4-BE49-F238E27FC236}">
                    <a16:creationId xmlns:a16="http://schemas.microsoft.com/office/drawing/2014/main" id="{942898CA-32B8-4D88-9334-F25213B3D415}"/>
                  </a:ext>
                </a:extLst>
              </p:cNvPr>
              <p:cNvSpPr/>
              <p:nvPr/>
            </p:nvSpPr>
            <p:spPr bwMode="auto">
              <a:xfrm>
                <a:off x="6097984" y="2793159"/>
                <a:ext cx="1177405" cy="354078"/>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100" b="1" spc="50" dirty="0">
                    <a:solidFill>
                      <a:schemeClr val="accent2"/>
                    </a:solidFill>
                    <a:latin typeface="Lato Light" panose="020F0302020204030203" pitchFamily="34" charset="77"/>
                  </a:rPr>
                  <a:t>Enrollment</a:t>
                </a:r>
                <a:endParaRPr lang="en-US" sz="1200" b="1" spc="50" dirty="0">
                  <a:solidFill>
                    <a:schemeClr val="accent2"/>
                  </a:solidFill>
                  <a:latin typeface="Lato Light" panose="020F0302020204030203" pitchFamily="34" charset="77"/>
                </a:endParaRPr>
              </a:p>
            </p:txBody>
          </p:sp>
          <p:pic>
            <p:nvPicPr>
              <p:cNvPr id="4" name="Graphic 3">
                <a:extLst>
                  <a:ext uri="{FF2B5EF4-FFF2-40B4-BE49-F238E27FC236}">
                    <a16:creationId xmlns:a16="http://schemas.microsoft.com/office/drawing/2014/main" id="{3E54A7BA-9F83-D847-9FB6-96885FB600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29486" y="1878759"/>
                <a:ext cx="914400" cy="914400"/>
              </a:xfrm>
              <a:prstGeom prst="rect">
                <a:avLst/>
              </a:prstGeom>
            </p:spPr>
          </p:pic>
          <p:sp>
            <p:nvSpPr>
              <p:cNvPr id="7" name="Oval 6">
                <a:extLst>
                  <a:ext uri="{FF2B5EF4-FFF2-40B4-BE49-F238E27FC236}">
                    <a16:creationId xmlns:a16="http://schemas.microsoft.com/office/drawing/2014/main" id="{1D21314A-DDAA-A748-AF9C-BDE94F89C363}"/>
                  </a:ext>
                </a:extLst>
              </p:cNvPr>
              <p:cNvSpPr/>
              <p:nvPr/>
            </p:nvSpPr>
            <p:spPr>
              <a:xfrm>
                <a:off x="6533996" y="2210462"/>
                <a:ext cx="297029" cy="224643"/>
              </a:xfrm>
              <a:custGeom>
                <a:avLst/>
                <a:gdLst>
                  <a:gd name="connsiteX0" fmla="*/ 0 w 297029"/>
                  <a:gd name="connsiteY0" fmla="*/ 112322 h 224643"/>
                  <a:gd name="connsiteX1" fmla="*/ 148515 w 297029"/>
                  <a:gd name="connsiteY1" fmla="*/ 0 h 224643"/>
                  <a:gd name="connsiteX2" fmla="*/ 297030 w 297029"/>
                  <a:gd name="connsiteY2" fmla="*/ 112322 h 224643"/>
                  <a:gd name="connsiteX3" fmla="*/ 148515 w 297029"/>
                  <a:gd name="connsiteY3" fmla="*/ 224644 h 224643"/>
                  <a:gd name="connsiteX4" fmla="*/ 0 w 297029"/>
                  <a:gd name="connsiteY4" fmla="*/ 112322 h 22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29" h="224643" extrusionOk="0">
                    <a:moveTo>
                      <a:pt x="0" y="112322"/>
                    </a:moveTo>
                    <a:cubicBezTo>
                      <a:pt x="-2285" y="48879"/>
                      <a:pt x="47967" y="6953"/>
                      <a:pt x="148515" y="0"/>
                    </a:cubicBezTo>
                    <a:cubicBezTo>
                      <a:pt x="241675" y="2345"/>
                      <a:pt x="294865" y="50357"/>
                      <a:pt x="297030" y="112322"/>
                    </a:cubicBezTo>
                    <a:cubicBezTo>
                      <a:pt x="286657" y="184485"/>
                      <a:pt x="228320" y="236902"/>
                      <a:pt x="148515" y="224644"/>
                    </a:cubicBezTo>
                    <a:cubicBezTo>
                      <a:pt x="63753" y="223146"/>
                      <a:pt x="16216" y="182104"/>
                      <a:pt x="0" y="112322"/>
                    </a:cubicBezTo>
                    <a:close/>
                  </a:path>
                </a:pathLst>
              </a:custGeom>
              <a:noFill/>
              <a:ln w="25400" cap="rnd" cmpd="sng">
                <a:solidFill>
                  <a:schemeClr val="accent4"/>
                </a:solidFill>
                <a:roun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 name="Straight Arrow Connector 9">
              <a:extLst>
                <a:ext uri="{FF2B5EF4-FFF2-40B4-BE49-F238E27FC236}">
                  <a16:creationId xmlns:a16="http://schemas.microsoft.com/office/drawing/2014/main" id="{527C36EC-0B3F-EE42-8CB3-507F24F04ED6}"/>
                </a:ext>
              </a:extLst>
            </p:cNvPr>
            <p:cNvCxnSpPr/>
            <p:nvPr/>
          </p:nvCxnSpPr>
          <p:spPr>
            <a:xfrm>
              <a:off x="7265782" y="2335959"/>
              <a:ext cx="441298" cy="0"/>
            </a:xfrm>
            <a:prstGeom prst="straightConnector1">
              <a:avLst/>
            </a:prstGeom>
            <a:ln w="22225" cap="rnd">
              <a:solidFill>
                <a:schemeClr val="accent1"/>
              </a:solidFill>
              <a:round/>
              <a:tailEnd type="arrow"/>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CF0E47D-9F60-D548-B895-21A338856C50}"/>
                </a:ext>
              </a:extLst>
            </p:cNvPr>
            <p:cNvGrpSpPr/>
            <p:nvPr/>
          </p:nvGrpSpPr>
          <p:grpSpPr>
            <a:xfrm>
              <a:off x="7697473" y="1878759"/>
              <a:ext cx="1177405" cy="1297085"/>
              <a:chOff x="7697473" y="1878759"/>
              <a:chExt cx="1177405" cy="1297085"/>
            </a:xfrm>
          </p:grpSpPr>
          <p:sp>
            <p:nvSpPr>
              <p:cNvPr id="18" name="Rounded Rectangle 17">
                <a:extLst>
                  <a:ext uri="{FF2B5EF4-FFF2-40B4-BE49-F238E27FC236}">
                    <a16:creationId xmlns:a16="http://schemas.microsoft.com/office/drawing/2014/main" id="{2CFE9466-23D4-4886-A30F-D242E716E7E8}"/>
                  </a:ext>
                </a:extLst>
              </p:cNvPr>
              <p:cNvSpPr/>
              <p:nvPr/>
            </p:nvSpPr>
            <p:spPr bwMode="auto">
              <a:xfrm>
                <a:off x="7697473" y="2821766"/>
                <a:ext cx="1177405" cy="354078"/>
              </a:xfrm>
              <a:prstGeom prst="round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b="1" spc="50" dirty="0">
                    <a:solidFill>
                      <a:schemeClr val="accent5"/>
                    </a:solidFill>
                    <a:latin typeface="Lato Light" panose="020F0302020204030203" pitchFamily="34" charset="77"/>
                  </a:rPr>
                  <a:t>Card Received</a:t>
                </a:r>
              </a:p>
            </p:txBody>
          </p:sp>
          <p:pic>
            <p:nvPicPr>
              <p:cNvPr id="6" name="Graphic 5">
                <a:extLst>
                  <a:ext uri="{FF2B5EF4-FFF2-40B4-BE49-F238E27FC236}">
                    <a16:creationId xmlns:a16="http://schemas.microsoft.com/office/drawing/2014/main" id="{86C0288C-8BD9-B94F-97CC-D13D7F5975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28975" y="1878759"/>
                <a:ext cx="914400" cy="914400"/>
              </a:xfrm>
              <a:prstGeom prst="rect">
                <a:avLst/>
              </a:prstGeom>
            </p:spPr>
          </p:pic>
          <p:sp>
            <p:nvSpPr>
              <p:cNvPr id="22" name="Oval 21">
                <a:extLst>
                  <a:ext uri="{FF2B5EF4-FFF2-40B4-BE49-F238E27FC236}">
                    <a16:creationId xmlns:a16="http://schemas.microsoft.com/office/drawing/2014/main" id="{864DB066-1865-4B44-8855-1AC4B19D2AEC}"/>
                  </a:ext>
                </a:extLst>
              </p:cNvPr>
              <p:cNvSpPr/>
              <p:nvPr/>
            </p:nvSpPr>
            <p:spPr>
              <a:xfrm>
                <a:off x="8342520" y="2415534"/>
                <a:ext cx="297029" cy="224643"/>
              </a:xfrm>
              <a:custGeom>
                <a:avLst/>
                <a:gdLst>
                  <a:gd name="connsiteX0" fmla="*/ 0 w 297029"/>
                  <a:gd name="connsiteY0" fmla="*/ 112322 h 224643"/>
                  <a:gd name="connsiteX1" fmla="*/ 148515 w 297029"/>
                  <a:gd name="connsiteY1" fmla="*/ 0 h 224643"/>
                  <a:gd name="connsiteX2" fmla="*/ 297030 w 297029"/>
                  <a:gd name="connsiteY2" fmla="*/ 112322 h 224643"/>
                  <a:gd name="connsiteX3" fmla="*/ 148515 w 297029"/>
                  <a:gd name="connsiteY3" fmla="*/ 224644 h 224643"/>
                  <a:gd name="connsiteX4" fmla="*/ 0 w 297029"/>
                  <a:gd name="connsiteY4" fmla="*/ 112322 h 22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029" h="224643" extrusionOk="0">
                    <a:moveTo>
                      <a:pt x="0" y="112322"/>
                    </a:moveTo>
                    <a:cubicBezTo>
                      <a:pt x="-2285" y="48879"/>
                      <a:pt x="47967" y="6953"/>
                      <a:pt x="148515" y="0"/>
                    </a:cubicBezTo>
                    <a:cubicBezTo>
                      <a:pt x="241675" y="2345"/>
                      <a:pt x="294865" y="50357"/>
                      <a:pt x="297030" y="112322"/>
                    </a:cubicBezTo>
                    <a:cubicBezTo>
                      <a:pt x="286657" y="184485"/>
                      <a:pt x="228320" y="236902"/>
                      <a:pt x="148515" y="224644"/>
                    </a:cubicBezTo>
                    <a:cubicBezTo>
                      <a:pt x="63753" y="223146"/>
                      <a:pt x="16216" y="182104"/>
                      <a:pt x="0" y="112322"/>
                    </a:cubicBezTo>
                    <a:close/>
                  </a:path>
                </a:pathLst>
              </a:custGeom>
              <a:noFill/>
              <a:ln w="25400" cap="rnd" cmpd="sng">
                <a:solidFill>
                  <a:schemeClr val="accent5"/>
                </a:solidFill>
                <a:round/>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D5D2DEF0-6609-48F9-E1DD-665B210C2368}"/>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For additional information, visit </a:t>
            </a:r>
            <a:r>
              <a:rPr lang="en-US" altLang="en-US" sz="2000" b="1" u="sng" dirty="0">
                <a:solidFill>
                  <a:schemeClr val="accent6"/>
                </a:solidFill>
              </a:rPr>
              <a:t>BenefitResource.com/resources/card</a:t>
            </a:r>
            <a:endParaRPr lang="en-US" altLang="en-US" sz="2000" b="1" dirty="0">
              <a:solidFill>
                <a:schemeClr val="accent6"/>
              </a:solidFill>
            </a:endParaRPr>
          </a:p>
        </p:txBody>
      </p:sp>
      <p:sp>
        <p:nvSpPr>
          <p:cNvPr id="5" name="Title 4">
            <a:extLst>
              <a:ext uri="{FF2B5EF4-FFF2-40B4-BE49-F238E27FC236}">
                <a16:creationId xmlns:a16="http://schemas.microsoft.com/office/drawing/2014/main" id="{CBC591A8-74E4-C1FF-7EF4-C56ABBEBFF44}"/>
              </a:ext>
            </a:extLst>
          </p:cNvPr>
          <p:cNvSpPr>
            <a:spLocks noGrp="1"/>
          </p:cNvSpPr>
          <p:nvPr>
            <p:ph type="title"/>
          </p:nvPr>
        </p:nvSpPr>
        <p:spPr/>
        <p:txBody>
          <a:bodyPr/>
          <a:lstStyle/>
          <a:p>
            <a:r>
              <a:rPr lang="en-US" altLang="en-US" sz="4800" dirty="0"/>
              <a:t>When Will I Get My Card?</a:t>
            </a:r>
            <a:endParaRPr lang="en-US" dirty="0"/>
          </a:p>
        </p:txBody>
      </p:sp>
    </p:spTree>
    <p:custDataLst>
      <p:tags r:id="rId1"/>
    </p:custDataLst>
  </p:cSld>
  <p:clrMapOvr>
    <a:masterClrMapping/>
  </p:clrMapOvr>
  <p:transition advTm="18997"/>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3C51B3-413B-AC4D-95D8-AB7B2926CF7D}"/>
              </a:ext>
            </a:extLst>
          </p:cNvPr>
          <p:cNvSpPr txBox="1"/>
          <p:nvPr/>
        </p:nvSpPr>
        <p:spPr>
          <a:xfrm>
            <a:off x="781870" y="323636"/>
            <a:ext cx="2214068" cy="369332"/>
          </a:xfrm>
          <a:prstGeom prst="rect">
            <a:avLst/>
          </a:prstGeom>
          <a:noFill/>
        </p:spPr>
        <p:txBody>
          <a:bodyPr wrap="none" rtlCol="0">
            <a:spAutoFit/>
          </a:bodyPr>
          <a:lstStyle/>
          <a:p>
            <a:r>
              <a:rPr lang="en-US" cap="all" spc="100" dirty="0">
                <a:solidFill>
                  <a:schemeClr val="accent2"/>
                </a:solidFill>
              </a:rPr>
              <a:t>How to Submit</a:t>
            </a:r>
          </a:p>
        </p:txBody>
      </p:sp>
      <p:sp>
        <p:nvSpPr>
          <p:cNvPr id="4" name="Title 3">
            <a:extLst>
              <a:ext uri="{FF2B5EF4-FFF2-40B4-BE49-F238E27FC236}">
                <a16:creationId xmlns:a16="http://schemas.microsoft.com/office/drawing/2014/main" id="{A4EE8BBB-5CDD-FAB6-2F25-C39F093D8667}"/>
              </a:ext>
            </a:extLst>
          </p:cNvPr>
          <p:cNvSpPr>
            <a:spLocks noGrp="1"/>
          </p:cNvSpPr>
          <p:nvPr>
            <p:ph type="title"/>
          </p:nvPr>
        </p:nvSpPr>
        <p:spPr/>
        <p:txBody>
          <a:bodyPr/>
          <a:lstStyle/>
          <a:p>
            <a:r>
              <a:rPr lang="en-US" altLang="en-US" sz="4800" dirty="0"/>
              <a:t>Claim Reimbursement Requests</a:t>
            </a:r>
            <a:endParaRPr lang="en-US" dirty="0"/>
          </a:p>
        </p:txBody>
      </p:sp>
      <p:graphicFrame>
        <p:nvGraphicFramePr>
          <p:cNvPr id="6" name="Diagram 5">
            <a:extLst>
              <a:ext uri="{FF2B5EF4-FFF2-40B4-BE49-F238E27FC236}">
                <a16:creationId xmlns:a16="http://schemas.microsoft.com/office/drawing/2014/main" id="{563AF6B5-FF36-5469-57EA-375F3B1AEE4E}"/>
              </a:ext>
            </a:extLst>
          </p:cNvPr>
          <p:cNvGraphicFramePr/>
          <p:nvPr>
            <p:extLst>
              <p:ext uri="{D42A27DB-BD31-4B8C-83A1-F6EECF244321}">
                <p14:modId xmlns:p14="http://schemas.microsoft.com/office/powerpoint/2010/main" val="1322083133"/>
              </p:ext>
            </p:extLst>
          </p:nvPr>
        </p:nvGraphicFramePr>
        <p:xfrm>
          <a:off x="781870" y="3417204"/>
          <a:ext cx="10653435" cy="2862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5">
            <a:extLst>
              <a:ext uri="{FF2B5EF4-FFF2-40B4-BE49-F238E27FC236}">
                <a16:creationId xmlns:a16="http://schemas.microsoft.com/office/drawing/2014/main" id="{0FBA8904-FCFF-6DF1-F5C9-90ACF80FB25E}"/>
              </a:ext>
            </a:extLst>
          </p:cNvPr>
          <p:cNvSpPr txBox="1">
            <a:spLocks/>
          </p:cNvSpPr>
          <p:nvPr/>
        </p:nvSpPr>
        <p:spPr>
          <a:xfrm>
            <a:off x="731520" y="1818640"/>
            <a:ext cx="10678610" cy="1355881"/>
          </a:xfrm>
          <a:prstGeom prst="rect">
            <a:avLst/>
          </a:prstGeom>
          <a:solidFill>
            <a:schemeClr val="accent3">
              <a:alpha val="25000"/>
            </a:schemeClr>
          </a:solidFill>
          <a:ln>
            <a:noFill/>
          </a:ln>
        </p:spPr>
        <p:txBody>
          <a:bodyPr vert="horz" lIns="91440" tIns="45720" rIns="91440" bIns="45720" rtlCol="0" anchor="t" anchorCtr="0">
            <a:normAutofit/>
          </a:bodyPr>
          <a:lstStyle>
            <a:lvl1pPr marL="0" indent="0" algn="l" defTabSz="914400" rtl="0" eaLnBrk="1" latinLnBrk="0" hangingPunct="1">
              <a:lnSpc>
                <a:spcPct val="140000"/>
              </a:lnSpc>
              <a:spcBef>
                <a:spcPts val="0"/>
              </a:spcBef>
              <a:buFont typeface="Arial" panose="020B0604020202020204" pitchFamily="34" charset="0"/>
              <a:buNone/>
              <a:defRPr sz="2800" kern="900" spc="50" normalizeH="0" baseline="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90000"/>
              </a:lnSpc>
              <a:spcBef>
                <a:spcPts val="1000"/>
              </a:spcBef>
              <a:defRPr/>
            </a:pPr>
            <a:r>
              <a:rPr lang="en-US" kern="1200" dirty="0">
                <a:solidFill>
                  <a:schemeClr val="accent2"/>
                </a:solidFill>
                <a:latin typeface="+mn-lt"/>
                <a:ea typeface="+mn-ea"/>
                <a:cs typeface="+mn-cs"/>
              </a:rPr>
              <a:t>When the Beniversal Card is not used for parking and vanpooling expenses, pay for an eligible expense with another form of payment (e.g., cash, check) and submit a claim for reimbursement.</a:t>
            </a:r>
          </a:p>
          <a:p>
            <a:pPr>
              <a:defRPr/>
            </a:pPr>
            <a:endParaRPr lang="en-US" sz="2000" b="1" dirty="0">
              <a:solidFill>
                <a:srgbClr val="336699"/>
              </a:solidFill>
              <a:latin typeface="Ink Free" panose="03080402000500000000" pitchFamily="66" charset="0"/>
            </a:endParaRPr>
          </a:p>
        </p:txBody>
      </p:sp>
    </p:spTree>
    <p:custDataLst>
      <p:tags r:id="rId1"/>
    </p:custDataLst>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EAAB984-EC48-AF47-BE2C-11C04F073EDD}"/>
              </a:ext>
            </a:extLst>
          </p:cNvPr>
          <p:cNvSpPr/>
          <p:nvPr/>
        </p:nvSpPr>
        <p:spPr>
          <a:xfrm>
            <a:off x="560137" y="4238992"/>
            <a:ext cx="7076255" cy="1842345"/>
          </a:xfrm>
          <a:prstGeom prst="roundRect">
            <a:avLst/>
          </a:prstGeom>
          <a:solidFill>
            <a:schemeClr val="bg2"/>
          </a:solidFill>
          <a:ln w="19050">
            <a:no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cap="all" spc="100" dirty="0">
                <a:solidFill>
                  <a:schemeClr val="tx2"/>
                </a:solidFill>
              </a:rPr>
              <a:t>How to Log In</a:t>
            </a:r>
          </a:p>
          <a:p>
            <a:pPr marL="342900" indent="-342900">
              <a:buFont typeface="+mj-lt"/>
              <a:buAutoNum type="arabicPeriod"/>
            </a:pPr>
            <a:r>
              <a:rPr lang="en-US" dirty="0">
                <a:solidFill>
                  <a:schemeClr val="tx1"/>
                </a:solidFill>
              </a:rPr>
              <a:t>Go to </a:t>
            </a:r>
            <a:r>
              <a:rPr lang="en-US" b="1" u="sng" dirty="0" err="1">
                <a:solidFill>
                  <a:schemeClr val="accent6"/>
                </a:solidFill>
              </a:rPr>
              <a:t>BenefitResource.com</a:t>
            </a:r>
            <a:endParaRPr lang="en-US" b="1" u="sng" dirty="0">
              <a:solidFill>
                <a:schemeClr val="accent6"/>
              </a:solidFill>
            </a:endParaRPr>
          </a:p>
          <a:p>
            <a:pPr marL="342900" indent="-342900">
              <a:buFont typeface="+mj-lt"/>
              <a:buAutoNum type="arabicPeriod"/>
            </a:pPr>
            <a:r>
              <a:rPr lang="en-US" dirty="0">
                <a:solidFill>
                  <a:schemeClr val="tx1"/>
                </a:solidFill>
              </a:rPr>
              <a:t>Click on EMPLOYEE under the Secure Login</a:t>
            </a:r>
          </a:p>
          <a:p>
            <a:pPr marL="342900" indent="-342900">
              <a:buFont typeface="+mj-lt"/>
              <a:buAutoNum type="arabicPeriod"/>
            </a:pPr>
            <a:r>
              <a:rPr lang="en-US" dirty="0">
                <a:solidFill>
                  <a:schemeClr val="tx1"/>
                </a:solidFill>
              </a:rPr>
              <a:t>If you have not logged in before, choose Register an Account. You will need your Company Code &amp; possibly your Member ID.</a:t>
            </a:r>
          </a:p>
          <a:p>
            <a:pPr marL="687388"/>
            <a:r>
              <a:rPr lang="en-US" sz="1600" i="1" dirty="0">
                <a:solidFill>
                  <a:schemeClr val="accent2"/>
                </a:solidFill>
              </a:rPr>
              <a:t>Not sure what these are?  Check your welcome email!</a:t>
            </a:r>
          </a:p>
        </p:txBody>
      </p:sp>
      <p:sp>
        <p:nvSpPr>
          <p:cNvPr id="2" name="Text Placeholder 2">
            <a:extLst>
              <a:ext uri="{FF2B5EF4-FFF2-40B4-BE49-F238E27FC236}">
                <a16:creationId xmlns:a16="http://schemas.microsoft.com/office/drawing/2014/main" id="{0F1F477D-8379-A761-724F-647DA1D9DF29}"/>
              </a:ext>
            </a:extLst>
          </p:cNvPr>
          <p:cNvSpPr txBox="1">
            <a:spLocks/>
          </p:cNvSpPr>
          <p:nvPr/>
        </p:nvSpPr>
        <p:spPr>
          <a:xfrm>
            <a:off x="756695" y="1697835"/>
            <a:ext cx="6325031" cy="2692400"/>
          </a:xfrm>
          <a:prstGeom prst="rect">
            <a:avLst/>
          </a:prstGeom>
        </p:spPr>
        <p:txBody>
          <a:bodyPr lIns="9144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400" dirty="0"/>
              <a:t>Review account balance(s) and transactions</a:t>
            </a:r>
          </a:p>
          <a:p>
            <a:pPr marL="285750" indent="-285750"/>
            <a:r>
              <a:rPr lang="en-US" sz="2400" dirty="0"/>
              <a:t>Set up direct deposit and balance alerts</a:t>
            </a:r>
          </a:p>
          <a:p>
            <a:pPr marL="285750" indent="-285750"/>
            <a:r>
              <a:rPr lang="en-US" sz="2400" dirty="0"/>
              <a:t>Update contact information</a:t>
            </a:r>
          </a:p>
          <a:p>
            <a:pPr marL="285750" indent="-285750"/>
            <a:r>
              <a:rPr lang="en-US" sz="2400" dirty="0"/>
              <a:t>Access plan documents and deadlines</a:t>
            </a:r>
          </a:p>
          <a:p>
            <a:pPr marL="0" indent="0" algn="r">
              <a:buNone/>
            </a:pPr>
            <a:r>
              <a:rPr lang="en-US" sz="2400" b="1" i="1" dirty="0">
                <a:solidFill>
                  <a:schemeClr val="accent2"/>
                </a:solidFill>
              </a:rPr>
              <a:t>…and more!</a:t>
            </a:r>
          </a:p>
          <a:p>
            <a:endParaRPr lang="en-US" sz="2400" b="1" i="1" dirty="0"/>
          </a:p>
          <a:p>
            <a:pPr marL="0" indent="0">
              <a:buNone/>
            </a:pPr>
            <a:endParaRPr lang="en-US" sz="2400" dirty="0"/>
          </a:p>
        </p:txBody>
      </p:sp>
      <p:sp>
        <p:nvSpPr>
          <p:cNvPr id="3" name="TextBox 2">
            <a:extLst>
              <a:ext uri="{FF2B5EF4-FFF2-40B4-BE49-F238E27FC236}">
                <a16:creationId xmlns:a16="http://schemas.microsoft.com/office/drawing/2014/main" id="{33BCF046-25A3-9618-1C8C-325D6CE0B96C}"/>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For additional information, visit </a:t>
            </a:r>
            <a:r>
              <a:rPr lang="en-US" altLang="en-US" sz="2000" b="1" u="sng" dirty="0">
                <a:solidFill>
                  <a:schemeClr val="accent6"/>
                </a:solidFill>
              </a:rPr>
              <a:t>BenefitResource.com/resources/</a:t>
            </a:r>
            <a:r>
              <a:rPr lang="en-US" altLang="en-US" sz="2000" b="1" u="sng" dirty="0" err="1">
                <a:solidFill>
                  <a:schemeClr val="accent6"/>
                </a:solidFill>
              </a:rPr>
              <a:t>briweb</a:t>
            </a:r>
            <a:endParaRPr lang="en-US" altLang="en-US" sz="2000" b="1" dirty="0">
              <a:solidFill>
                <a:schemeClr val="accent6"/>
              </a:solidFill>
            </a:endParaRPr>
          </a:p>
        </p:txBody>
      </p:sp>
      <p:sp>
        <p:nvSpPr>
          <p:cNvPr id="7" name="Title 6">
            <a:extLst>
              <a:ext uri="{FF2B5EF4-FFF2-40B4-BE49-F238E27FC236}">
                <a16:creationId xmlns:a16="http://schemas.microsoft.com/office/drawing/2014/main" id="{B27961D7-B569-EEA1-21A6-D9E67C7BEE2B}"/>
              </a:ext>
            </a:extLst>
          </p:cNvPr>
          <p:cNvSpPr>
            <a:spLocks noGrp="1"/>
          </p:cNvSpPr>
          <p:nvPr>
            <p:ph type="title"/>
          </p:nvPr>
        </p:nvSpPr>
        <p:spPr/>
        <p:txBody>
          <a:bodyPr/>
          <a:lstStyle/>
          <a:p>
            <a:r>
              <a:rPr lang="en-US" altLang="en-US" sz="4800" dirty="0">
                <a:ea typeface="ＭＳ Ｐゴシック" panose="020B0600070205080204" pitchFamily="34" charset="-128"/>
              </a:rPr>
              <a:t>BRIWEB Participant Portal</a:t>
            </a:r>
            <a:endParaRPr lang="en-US" dirty="0"/>
          </a:p>
        </p:txBody>
      </p:sp>
      <p:grpSp>
        <p:nvGrpSpPr>
          <p:cNvPr id="5" name="Group 4">
            <a:extLst>
              <a:ext uri="{FF2B5EF4-FFF2-40B4-BE49-F238E27FC236}">
                <a16:creationId xmlns:a16="http://schemas.microsoft.com/office/drawing/2014/main" id="{B45680DC-E281-E8CC-136C-5264CAC33ACB}"/>
              </a:ext>
            </a:extLst>
          </p:cNvPr>
          <p:cNvGrpSpPr/>
          <p:nvPr/>
        </p:nvGrpSpPr>
        <p:grpSpPr>
          <a:xfrm>
            <a:off x="7278284" y="1818640"/>
            <a:ext cx="4550136" cy="3897914"/>
            <a:chOff x="7278284" y="1818640"/>
            <a:chExt cx="4550136" cy="3897914"/>
          </a:xfrm>
        </p:grpSpPr>
        <p:pic>
          <p:nvPicPr>
            <p:cNvPr id="4" name="Picture Placeholder 6">
              <a:extLst>
                <a:ext uri="{FF2B5EF4-FFF2-40B4-BE49-F238E27FC236}">
                  <a16:creationId xmlns:a16="http://schemas.microsoft.com/office/drawing/2014/main" id="{3B86206F-32D0-AFA1-948A-C13D48642426}"/>
                </a:ext>
              </a:extLst>
            </p:cNvPr>
            <p:cNvPicPr>
              <a:picLocks noChangeAspect="1"/>
            </p:cNvPicPr>
            <p:nvPr/>
          </p:nvPicPr>
          <p:blipFill>
            <a:blip r:embed="rId3">
              <a:extLst>
                <a:ext uri="{28A0092B-C50C-407E-A947-70E740481C1C}">
                  <a14:useLocalDpi xmlns:a14="http://schemas.microsoft.com/office/drawing/2010/main" val="0"/>
                </a:ext>
              </a:extLst>
            </a:blip>
            <a:srcRect t="95" b="95"/>
            <a:stretch/>
          </p:blipFill>
          <p:spPr>
            <a:xfrm>
              <a:off x="7278284" y="1818640"/>
              <a:ext cx="4550136" cy="3897914"/>
            </a:xfrm>
            <a:prstGeom prst="rect">
              <a:avLst/>
            </a:prstGeom>
            <a:ln>
              <a:noFill/>
            </a:ln>
            <a:effectLst>
              <a:outerShdw blurRad="50800" dist="38100" algn="l" rotWithShape="0">
                <a:prstClr val="black">
                  <a:alpha val="40000"/>
                </a:prstClr>
              </a:outerShdw>
            </a:effectLst>
          </p:spPr>
        </p:pic>
        <p:sp>
          <p:nvSpPr>
            <p:cNvPr id="9" name="Rectangle 8">
              <a:extLst>
                <a:ext uri="{FF2B5EF4-FFF2-40B4-BE49-F238E27FC236}">
                  <a16:creationId xmlns:a16="http://schemas.microsoft.com/office/drawing/2014/main" id="{2AB7A8DD-1743-940B-1B6C-F3B150E6EAB1}"/>
                </a:ext>
              </a:extLst>
            </p:cNvPr>
            <p:cNvSpPr/>
            <p:nvPr/>
          </p:nvSpPr>
          <p:spPr>
            <a:xfrm>
              <a:off x="7727970" y="2121624"/>
              <a:ext cx="548640" cy="313508"/>
            </a:xfrm>
            <a:prstGeom prst="rect">
              <a:avLst/>
            </a:prstGeom>
            <a:solidFill>
              <a:srgbClr val="F0F0F0"/>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Picture 7" descr="A blue and black logo&#10;&#10;Description automatically generated">
              <a:extLst>
                <a:ext uri="{FF2B5EF4-FFF2-40B4-BE49-F238E27FC236}">
                  <a16:creationId xmlns:a16="http://schemas.microsoft.com/office/drawing/2014/main" id="{C11E46AB-3F67-8F13-66D2-1676A8719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8245" y="2121624"/>
              <a:ext cx="518365" cy="325485"/>
            </a:xfrm>
            <a:prstGeom prst="rect">
              <a:avLst/>
            </a:prstGeom>
          </p:spPr>
        </p:pic>
        <p:sp>
          <p:nvSpPr>
            <p:cNvPr id="12" name="Rectangle 11">
              <a:extLst>
                <a:ext uri="{FF2B5EF4-FFF2-40B4-BE49-F238E27FC236}">
                  <a16:creationId xmlns:a16="http://schemas.microsoft.com/office/drawing/2014/main" id="{51C6C16B-9F17-F8F0-653A-80D3EFB8E9D1}"/>
                </a:ext>
              </a:extLst>
            </p:cNvPr>
            <p:cNvSpPr/>
            <p:nvPr/>
          </p:nvSpPr>
          <p:spPr>
            <a:xfrm>
              <a:off x="11192484" y="2554569"/>
              <a:ext cx="416042" cy="388928"/>
            </a:xfrm>
            <a:prstGeom prst="rect">
              <a:avLst/>
            </a:prstGeom>
            <a:solidFill>
              <a:srgbClr val="D9D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and black logo&#10;&#10;Description automatically generated">
              <a:extLst>
                <a:ext uri="{FF2B5EF4-FFF2-40B4-BE49-F238E27FC236}">
                  <a16:creationId xmlns:a16="http://schemas.microsoft.com/office/drawing/2014/main" id="{FB7F8A60-57D1-F995-C472-5378500F6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92484" y="2554569"/>
              <a:ext cx="485642" cy="461734"/>
            </a:xfrm>
            <a:prstGeom prst="rect">
              <a:avLst/>
            </a:prstGeom>
          </p:spPr>
        </p:pic>
      </p:gr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0CCB33-2D92-4AC2-922F-4897C675E214}"/>
              </a:ext>
            </a:extLst>
          </p:cNvPr>
          <p:cNvSpPr>
            <a:spLocks noGrp="1"/>
          </p:cNvSpPr>
          <p:nvPr>
            <p:ph type="body" sz="quarter" idx="4294967295"/>
          </p:nvPr>
        </p:nvSpPr>
        <p:spPr>
          <a:xfrm>
            <a:off x="4509294" y="2655888"/>
            <a:ext cx="3173413" cy="2525712"/>
          </a:xfrm>
        </p:spPr>
        <p:txBody>
          <a:bodyPr anchor="t">
            <a:noAutofit/>
          </a:bodyPr>
          <a:lstStyle/>
          <a:p>
            <a:pPr marL="0" indent="0" algn="ctr">
              <a:buNone/>
              <a:defRPr/>
            </a:pPr>
            <a:r>
              <a:rPr lang="en-US" dirty="0">
                <a:latin typeface="+mn-lt"/>
              </a:rPr>
              <a:t>Download the </a:t>
            </a:r>
            <a:r>
              <a:rPr lang="en-US" b="1" dirty="0">
                <a:solidFill>
                  <a:schemeClr val="accent2"/>
                </a:solidFill>
                <a:latin typeface="+mn-lt"/>
              </a:rPr>
              <a:t>BRIMOBILE App </a:t>
            </a:r>
            <a:r>
              <a:rPr lang="en-US" dirty="0">
                <a:latin typeface="+mn-lt"/>
              </a:rPr>
              <a:t>for iPhone and Android devices.</a:t>
            </a:r>
          </a:p>
        </p:txBody>
      </p:sp>
      <p:pic>
        <p:nvPicPr>
          <p:cNvPr id="2" name="Picture 1">
            <a:extLst>
              <a:ext uri="{FF2B5EF4-FFF2-40B4-BE49-F238E27FC236}">
                <a16:creationId xmlns:a16="http://schemas.microsoft.com/office/drawing/2014/main" id="{28171439-68E0-48FF-867F-525F3976C08B}"/>
              </a:ext>
            </a:extLst>
          </p:cNvPr>
          <p:cNvPicPr>
            <a:picLocks noChangeAspect="1"/>
          </p:cNvPicPr>
          <p:nvPr/>
        </p:nvPicPr>
        <p:blipFill>
          <a:blip r:embed="rId3">
            <a:extLst>
              <a:ext uri="{28A0092B-C50C-407E-A947-70E740481C1C}">
                <a14:useLocalDpi xmlns:a14="http://schemas.microsoft.com/office/drawing/2010/main" val="0"/>
              </a:ext>
            </a:extLst>
          </a:blip>
          <a:srcRect l="31174" r="31174"/>
          <a:stretch/>
        </p:blipFill>
        <p:spPr>
          <a:xfrm>
            <a:off x="7987863" y="1508598"/>
            <a:ext cx="3006106" cy="5349402"/>
          </a:xfrm>
          <a:prstGeom prst="rect">
            <a:avLst/>
          </a:prstGeom>
        </p:spPr>
      </p:pic>
      <p:sp>
        <p:nvSpPr>
          <p:cNvPr id="4" name="TextBox 3">
            <a:extLst>
              <a:ext uri="{FF2B5EF4-FFF2-40B4-BE49-F238E27FC236}">
                <a16:creationId xmlns:a16="http://schemas.microsoft.com/office/drawing/2014/main" id="{8A7371E9-07E0-BF04-9E3F-5A16BFF7033B}"/>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r"/>
            <a:r>
              <a:rPr lang="en-US" altLang="en-US" sz="2000" b="1" dirty="0"/>
              <a:t>Learn more at: </a:t>
            </a:r>
            <a:r>
              <a:rPr lang="en-US" altLang="en-US" sz="2000" b="1" u="sng" dirty="0">
                <a:solidFill>
                  <a:schemeClr val="accent6"/>
                </a:solidFill>
              </a:rPr>
              <a:t>BenefitResource.com/resources/</a:t>
            </a:r>
            <a:r>
              <a:rPr lang="en-US" altLang="en-US" sz="2000" b="1" u="sng" dirty="0" err="1">
                <a:solidFill>
                  <a:schemeClr val="accent6"/>
                </a:solidFill>
              </a:rPr>
              <a:t>brimobile</a:t>
            </a:r>
            <a:r>
              <a:rPr lang="en-US" altLang="en-US" sz="2000" b="1" dirty="0">
                <a:solidFill>
                  <a:schemeClr val="accent6"/>
                </a:solidFill>
              </a:rPr>
              <a:t> </a:t>
            </a:r>
            <a:r>
              <a:rPr lang="en-US" altLang="en-US" sz="2000" dirty="0">
                <a:solidFill>
                  <a:schemeClr val="accent6"/>
                </a:solidFill>
              </a:rPr>
              <a:t> </a:t>
            </a:r>
            <a:r>
              <a:rPr lang="en-US" altLang="en-US" sz="2000" dirty="0">
                <a:solidFill>
                  <a:schemeClr val="accent4"/>
                </a:solidFill>
              </a:rPr>
              <a:t>------</a:t>
            </a:r>
            <a:endParaRPr lang="en-US" altLang="en-US" sz="2000" b="1" dirty="0">
              <a:solidFill>
                <a:schemeClr val="accent4"/>
              </a:solidFill>
            </a:endParaRPr>
          </a:p>
        </p:txBody>
      </p:sp>
      <p:pic>
        <p:nvPicPr>
          <p:cNvPr id="26632" name="Picture 13">
            <a:extLst>
              <a:ext uri="{FF2B5EF4-FFF2-40B4-BE49-F238E27FC236}">
                <a16:creationId xmlns:a16="http://schemas.microsoft.com/office/drawing/2014/main" id="{B9BC4CCD-C4D8-47B7-8EE4-F72CB5D5811F}"/>
              </a:ext>
            </a:extLst>
          </p:cNvPr>
          <p:cNvPicPr>
            <a:picLocks noChangeAspect="1"/>
          </p:cNvPicPr>
          <p:nvPr/>
        </p:nvPicPr>
        <p:blipFill rotWithShape="1">
          <a:blip r:embed="rId4">
            <a:extLst>
              <a:ext uri="{28A0092B-C50C-407E-A947-70E740481C1C}">
                <a14:useLocalDpi xmlns:a14="http://schemas.microsoft.com/office/drawing/2010/main" val="0"/>
              </a:ext>
            </a:extLst>
          </a:blip>
          <a:srcRect r="31519"/>
          <a:stretch/>
        </p:blipFill>
        <p:spPr bwMode="auto">
          <a:xfrm>
            <a:off x="-3299117" y="972846"/>
            <a:ext cx="7503256" cy="734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sp>
        <p:nvSpPr>
          <p:cNvPr id="6" name="Title 5">
            <a:extLst>
              <a:ext uri="{FF2B5EF4-FFF2-40B4-BE49-F238E27FC236}">
                <a16:creationId xmlns:a16="http://schemas.microsoft.com/office/drawing/2014/main" id="{632107FA-EF34-018A-9699-19E71433018A}"/>
              </a:ext>
            </a:extLst>
          </p:cNvPr>
          <p:cNvSpPr>
            <a:spLocks noGrp="1"/>
          </p:cNvSpPr>
          <p:nvPr>
            <p:ph type="title"/>
          </p:nvPr>
        </p:nvSpPr>
        <p:spPr/>
        <p:txBody>
          <a:bodyPr/>
          <a:lstStyle/>
          <a:p>
            <a:r>
              <a:rPr lang="en-US" altLang="en-US" sz="4800" dirty="0"/>
              <a:t>Account Access On-the-Go</a:t>
            </a:r>
            <a:endParaRPr 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7E9F9713-0DBF-4326-9867-624C99150818}"/>
              </a:ext>
            </a:extLst>
          </p:cNvPr>
          <p:cNvSpPr>
            <a:spLocks noGrp="1" noChangeArrowheads="1"/>
          </p:cNvSpPr>
          <p:nvPr>
            <p:ph type="title"/>
          </p:nvPr>
        </p:nvSpPr>
        <p:spPr/>
        <p:txBody>
          <a:bodyPr/>
          <a:lstStyle/>
          <a:p>
            <a:r>
              <a:rPr lang="en-US" altLang="en-US">
                <a:ea typeface="ＭＳ Ｐゴシック" panose="020B0600070205080204" pitchFamily="34" charset="-128"/>
              </a:rPr>
              <a:t>Commuter Resource Center</a:t>
            </a:r>
          </a:p>
        </p:txBody>
      </p:sp>
      <p:sp>
        <p:nvSpPr>
          <p:cNvPr id="27653" name="TextBox 5">
            <a:extLst>
              <a:ext uri="{FF2B5EF4-FFF2-40B4-BE49-F238E27FC236}">
                <a16:creationId xmlns:a16="http://schemas.microsoft.com/office/drawing/2014/main" id="{89384671-A408-446E-B337-2CA3F1B2F271}"/>
              </a:ext>
            </a:extLst>
          </p:cNvPr>
          <p:cNvSpPr txBox="1">
            <a:spLocks noChangeArrowheads="1"/>
          </p:cNvSpPr>
          <p:nvPr/>
        </p:nvSpPr>
        <p:spPr bwMode="auto">
          <a:xfrm>
            <a:off x="914350" y="2066813"/>
            <a:ext cx="3661804"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364">
              <a:lnSpc>
                <a:spcPct val="90000"/>
              </a:lnSpc>
              <a:spcBef>
                <a:spcPts val="1000"/>
              </a:spcBef>
              <a:defRPr/>
            </a:pPr>
            <a:r>
              <a:rPr lang="en-US" altLang="en-US" sz="2400" spc="50">
                <a:latin typeface="+mn-lt"/>
              </a:rPr>
              <a:t>Access to localized links, tips, and resources for all transit needs!</a:t>
            </a:r>
          </a:p>
        </p:txBody>
      </p:sp>
      <p:sp>
        <p:nvSpPr>
          <p:cNvPr id="8" name="Rounded Rectangle 7">
            <a:extLst>
              <a:ext uri="{FF2B5EF4-FFF2-40B4-BE49-F238E27FC236}">
                <a16:creationId xmlns:a16="http://schemas.microsoft.com/office/drawing/2014/main" id="{9228C135-2B23-4146-8809-DD8A5A227BBA}"/>
              </a:ext>
            </a:extLst>
          </p:cNvPr>
          <p:cNvSpPr/>
          <p:nvPr/>
        </p:nvSpPr>
        <p:spPr>
          <a:xfrm>
            <a:off x="781870" y="3643832"/>
            <a:ext cx="3926764" cy="2615362"/>
          </a:xfrm>
          <a:prstGeom prst="roundRect">
            <a:avLst/>
          </a:prstGeom>
          <a:solidFill>
            <a:schemeClr val="tx2"/>
          </a:solidFill>
          <a:ln w="19050">
            <a:solidFill>
              <a:schemeClr val="accent3"/>
            </a:solid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25400" dist="25400" dir="2700000" algn="tl" rotWithShape="0">
              <a:schemeClr val="accent3">
                <a:alpha val="7531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cap="all" spc="100" dirty="0">
                <a:solidFill>
                  <a:schemeClr val="accent4"/>
                </a:solidFill>
                <a:latin typeface="Lato" panose="020F0502020204030203" pitchFamily="34" charset="0"/>
              </a:rPr>
              <a:t>Find the Commuter Resource Center</a:t>
            </a:r>
          </a:p>
          <a:p>
            <a:pPr marL="342887" indent="-342887">
              <a:buFont typeface="+mj-lt"/>
              <a:buAutoNum type="arabicPeriod"/>
            </a:pPr>
            <a:r>
              <a:rPr lang="en-US" dirty="0">
                <a:solidFill>
                  <a:schemeClr val="accent3"/>
                </a:solidFill>
              </a:rPr>
              <a:t>Go to </a:t>
            </a:r>
            <a:r>
              <a:rPr lang="en-US" u="sng" dirty="0">
                <a:solidFill>
                  <a:schemeClr val="accent2"/>
                </a:solidFill>
              </a:rPr>
              <a:t>BenefitResource.com</a:t>
            </a:r>
          </a:p>
          <a:p>
            <a:pPr marL="342887" indent="-342887">
              <a:buFont typeface="+mj-lt"/>
              <a:buAutoNum type="arabicPeriod"/>
            </a:pPr>
            <a:r>
              <a:rPr lang="en-US" dirty="0">
                <a:solidFill>
                  <a:schemeClr val="accent3"/>
                </a:solidFill>
              </a:rPr>
              <a:t>Hover over Resources on the main navigation bar</a:t>
            </a:r>
          </a:p>
          <a:p>
            <a:pPr marL="342887" indent="-342887">
              <a:buFont typeface="+mj-lt"/>
              <a:buAutoNum type="arabicPeriod"/>
            </a:pPr>
            <a:r>
              <a:rPr lang="en-US" dirty="0">
                <a:solidFill>
                  <a:schemeClr val="accent3"/>
                </a:solidFill>
              </a:rPr>
              <a:t>Select Commuter Resource Center under the Participant Resources section. </a:t>
            </a:r>
          </a:p>
        </p:txBody>
      </p:sp>
      <p:pic>
        <p:nvPicPr>
          <p:cNvPr id="4" name="Picture 3">
            <a:extLst>
              <a:ext uri="{FF2B5EF4-FFF2-40B4-BE49-F238E27FC236}">
                <a16:creationId xmlns:a16="http://schemas.microsoft.com/office/drawing/2014/main" id="{1A532597-BCBD-9E96-77A4-5E04B7F71453}"/>
              </a:ext>
            </a:extLst>
          </p:cNvPr>
          <p:cNvPicPr>
            <a:picLocks noChangeAspect="1"/>
          </p:cNvPicPr>
          <p:nvPr/>
        </p:nvPicPr>
        <p:blipFill rotWithShape="1">
          <a:blip r:embed="rId3"/>
          <a:srcRect b="32225"/>
          <a:stretch/>
        </p:blipFill>
        <p:spPr>
          <a:xfrm>
            <a:off x="5182285" y="1694434"/>
            <a:ext cx="6351409" cy="456476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76E542-D6A1-4B2F-BD6D-EDB56638BD53}"/>
              </a:ext>
            </a:extLst>
          </p:cNvPr>
          <p:cNvSpPr>
            <a:spLocks noGrp="1"/>
          </p:cNvSpPr>
          <p:nvPr>
            <p:ph type="body" sz="quarter" idx="14"/>
          </p:nvPr>
        </p:nvSpPr>
        <p:spPr>
          <a:xfrm>
            <a:off x="731520" y="1936750"/>
            <a:ext cx="10678610" cy="4487778"/>
          </a:xfrm>
        </p:spPr>
        <p:txBody>
          <a:bodyPr>
            <a:normAutofit fontScale="55000" lnSpcReduction="20000"/>
          </a:bodyPr>
          <a:lstStyle/>
          <a:p>
            <a:r>
              <a:rPr lang="en-US" sz="3800" b="1" dirty="0">
                <a:solidFill>
                  <a:schemeClr val="tx2"/>
                </a:solidFill>
                <a:latin typeface="+mn-lt"/>
              </a:rPr>
              <a:t>HOURS:</a:t>
            </a:r>
          </a:p>
          <a:p>
            <a:r>
              <a:rPr lang="en-US" sz="3300" dirty="0">
                <a:latin typeface="+mn-lt"/>
              </a:rPr>
              <a:t>Monday - Friday, 8am - 8pm (EST)</a:t>
            </a:r>
          </a:p>
          <a:p>
            <a:r>
              <a:rPr lang="en-US" sz="3300" i="1" dirty="0">
                <a:latin typeface="+mn-lt"/>
              </a:rPr>
              <a:t>Support available in English and Spanish</a:t>
            </a:r>
            <a:endParaRPr lang="en-US" sz="3300" dirty="0">
              <a:latin typeface="+mn-lt"/>
            </a:endParaRPr>
          </a:p>
          <a:p>
            <a:endParaRPr lang="en-US" sz="2100" b="1" dirty="0">
              <a:solidFill>
                <a:schemeClr val="tx2"/>
              </a:solidFill>
              <a:latin typeface="+mn-lt"/>
            </a:endParaRPr>
          </a:p>
          <a:p>
            <a:r>
              <a:rPr lang="en-US" sz="3800" b="1" dirty="0">
                <a:solidFill>
                  <a:schemeClr val="tx2"/>
                </a:solidFill>
                <a:latin typeface="+mn-lt"/>
              </a:rPr>
              <a:t>PHONE: </a:t>
            </a:r>
          </a:p>
          <a:p>
            <a:r>
              <a:rPr lang="en-US" sz="3300" dirty="0">
                <a:latin typeface="+mn-lt"/>
              </a:rPr>
              <a:t>(800) 473-9595</a:t>
            </a:r>
          </a:p>
          <a:p>
            <a:endParaRPr lang="en-US" sz="2500" b="1" dirty="0">
              <a:solidFill>
                <a:schemeClr val="tx2"/>
              </a:solidFill>
              <a:latin typeface="+mn-lt"/>
            </a:endParaRPr>
          </a:p>
          <a:p>
            <a:r>
              <a:rPr lang="en-US" sz="3800" b="1" dirty="0">
                <a:solidFill>
                  <a:schemeClr val="tx2"/>
                </a:solidFill>
                <a:latin typeface="+mn-lt"/>
              </a:rPr>
              <a:t>ONLINE LIVE CHAT: </a:t>
            </a:r>
            <a:br>
              <a:rPr lang="en-US" sz="3300" dirty="0">
                <a:latin typeface="+mn-lt"/>
              </a:rPr>
            </a:br>
            <a:r>
              <a:rPr lang="en-US" sz="3300" b="1" u="sng" dirty="0">
                <a:solidFill>
                  <a:schemeClr val="accent6"/>
                </a:solidFill>
                <a:latin typeface="+mn-lt"/>
              </a:rPr>
              <a:t>BenefitResource.com </a:t>
            </a:r>
            <a:br>
              <a:rPr lang="en-US" sz="3300" dirty="0">
                <a:latin typeface="+mn-lt"/>
              </a:rPr>
            </a:br>
            <a:r>
              <a:rPr lang="en-US" sz="3300" i="1" dirty="0">
                <a:latin typeface="+mn-lt"/>
              </a:rPr>
              <a:t>Available through the BRIWEB employee login</a:t>
            </a:r>
          </a:p>
          <a:p>
            <a:endParaRPr lang="en-US" sz="2200" b="1" dirty="0">
              <a:solidFill>
                <a:schemeClr val="tx2"/>
              </a:solidFill>
              <a:latin typeface="+mn-lt"/>
            </a:endParaRPr>
          </a:p>
          <a:p>
            <a:r>
              <a:rPr lang="en-US" sz="3800" b="1" dirty="0">
                <a:solidFill>
                  <a:schemeClr val="tx2"/>
                </a:solidFill>
                <a:latin typeface="+mn-lt"/>
              </a:rPr>
              <a:t>EMAIL:</a:t>
            </a:r>
          </a:p>
          <a:p>
            <a:r>
              <a:rPr lang="en-US" sz="3300" b="1" dirty="0">
                <a:solidFill>
                  <a:schemeClr val="accent6"/>
                </a:solidFill>
                <a:latin typeface="+mn-lt"/>
                <a:hlinkClick r:id="rId3">
                  <a:extLst>
                    <a:ext uri="{A12FA001-AC4F-418D-AE19-62706E023703}">
                      <ahyp:hlinkClr xmlns:ahyp="http://schemas.microsoft.com/office/drawing/2018/hyperlinkcolor" val="tx"/>
                    </a:ext>
                  </a:extLst>
                </a:hlinkClick>
              </a:rPr>
              <a:t>ParticipantServices@BenefitResource.com</a:t>
            </a:r>
            <a:endParaRPr lang="en-US" sz="3300" dirty="0">
              <a:solidFill>
                <a:schemeClr val="accent6"/>
              </a:solidFill>
              <a:latin typeface="+mn-lt"/>
            </a:endParaRPr>
          </a:p>
          <a:p>
            <a:endParaRPr lang="en-US" dirty="0"/>
          </a:p>
        </p:txBody>
      </p:sp>
      <p:pic>
        <p:nvPicPr>
          <p:cNvPr id="5" name="Graphic 4">
            <a:extLst>
              <a:ext uri="{FF2B5EF4-FFF2-40B4-BE49-F238E27FC236}">
                <a16:creationId xmlns:a16="http://schemas.microsoft.com/office/drawing/2014/main" id="{C6DF2353-81F6-DE4D-90F9-F49D9193A2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41433" y="1936750"/>
            <a:ext cx="4487778" cy="4487778"/>
          </a:xfrm>
          <a:prstGeom prst="rect">
            <a:avLst/>
          </a:prstGeom>
        </p:spPr>
      </p:pic>
      <p:sp>
        <p:nvSpPr>
          <p:cNvPr id="6" name="Title 5">
            <a:extLst>
              <a:ext uri="{FF2B5EF4-FFF2-40B4-BE49-F238E27FC236}">
                <a16:creationId xmlns:a16="http://schemas.microsoft.com/office/drawing/2014/main" id="{D8C3517D-049C-AB00-B4B6-C6C4BFC83857}"/>
              </a:ext>
            </a:extLst>
          </p:cNvPr>
          <p:cNvSpPr>
            <a:spLocks noGrp="1"/>
          </p:cNvSpPr>
          <p:nvPr>
            <p:ph type="title"/>
          </p:nvPr>
        </p:nvSpPr>
        <p:spPr/>
        <p:txBody>
          <a:bodyPr/>
          <a:lstStyle/>
          <a:p>
            <a:r>
              <a:rPr lang="en-US" sz="4800" dirty="0"/>
              <a:t>Convenient Participant Support</a:t>
            </a:r>
            <a:endParaRPr lang="en-US" dirty="0"/>
          </a:p>
        </p:txBody>
      </p:sp>
    </p:spTree>
    <p:extLst>
      <p:ext uri="{BB962C8B-B14F-4D97-AF65-F5344CB8AC3E}">
        <p14:creationId xmlns:p14="http://schemas.microsoft.com/office/powerpoint/2010/main" val="2648471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7E6656-18C0-4FA4-8C7F-50A024F8F63C}"/>
              </a:ext>
            </a:extLst>
          </p:cNvPr>
          <p:cNvSpPr>
            <a:spLocks noGrp="1"/>
          </p:cNvSpPr>
          <p:nvPr>
            <p:ph type="body" sz="quarter" idx="4294967295"/>
          </p:nvPr>
        </p:nvSpPr>
        <p:spPr bwMode="auto">
          <a:xfrm>
            <a:off x="731520" y="1936750"/>
            <a:ext cx="9946005" cy="153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en-US" altLang="en-US" dirty="0"/>
              <a:t>Tax-free account for workplace commute </a:t>
            </a:r>
          </a:p>
          <a:p>
            <a:pPr marL="0" indent="0">
              <a:buNone/>
            </a:pPr>
            <a:r>
              <a:rPr lang="en-US" altLang="en-US" dirty="0"/>
              <a:t>enacted through the Clean Air Act in 1998. </a:t>
            </a:r>
          </a:p>
        </p:txBody>
      </p:sp>
      <p:sp>
        <p:nvSpPr>
          <p:cNvPr id="8" name="Rectangle 7">
            <a:extLst>
              <a:ext uri="{FF2B5EF4-FFF2-40B4-BE49-F238E27FC236}">
                <a16:creationId xmlns:a16="http://schemas.microsoft.com/office/drawing/2014/main" id="{70D970B1-3AA2-2D44-9A03-F7236564D99B}"/>
              </a:ext>
            </a:extLst>
          </p:cNvPr>
          <p:cNvSpPr/>
          <p:nvPr/>
        </p:nvSpPr>
        <p:spPr>
          <a:xfrm rot="20905047">
            <a:off x="7636658" y="2162121"/>
            <a:ext cx="2725783" cy="646331"/>
          </a:xfrm>
          <a:prstGeom prst="rect">
            <a:avLst/>
          </a:prstGeom>
        </p:spPr>
        <p:txBody>
          <a:bodyPr wrap="square">
            <a:spAutoFit/>
          </a:bodyPr>
          <a:lstStyle/>
          <a:p>
            <a:pPr algn="ctr"/>
            <a:r>
              <a:rPr lang="en-US" altLang="en-US" i="1" dirty="0">
                <a:solidFill>
                  <a:schemeClr val="accent2"/>
                </a:solidFill>
              </a:rPr>
              <a:t>(including mass transit </a:t>
            </a:r>
          </a:p>
          <a:p>
            <a:pPr algn="ctr"/>
            <a:r>
              <a:rPr lang="en-US" altLang="en-US" i="1" dirty="0">
                <a:solidFill>
                  <a:schemeClr val="accent2"/>
                </a:solidFill>
              </a:rPr>
              <a:t>&amp; parking expenses)</a:t>
            </a:r>
            <a:endParaRPr lang="en-US" altLang="en-US" dirty="0">
              <a:solidFill>
                <a:schemeClr val="accent2"/>
              </a:solidFill>
            </a:endParaRPr>
          </a:p>
        </p:txBody>
      </p:sp>
      <p:sp>
        <p:nvSpPr>
          <p:cNvPr id="9" name="Rounded Rectangle 8">
            <a:extLst>
              <a:ext uri="{FF2B5EF4-FFF2-40B4-BE49-F238E27FC236}">
                <a16:creationId xmlns:a16="http://schemas.microsoft.com/office/drawing/2014/main" id="{CC2E0FD6-C6DA-1944-AF3E-67E5C4800642}"/>
              </a:ext>
            </a:extLst>
          </p:cNvPr>
          <p:cNvSpPr/>
          <p:nvPr/>
        </p:nvSpPr>
        <p:spPr>
          <a:xfrm>
            <a:off x="756695" y="3582161"/>
            <a:ext cx="6686879" cy="1988869"/>
          </a:xfrm>
          <a:prstGeom prst="roundRect">
            <a:avLst/>
          </a:prstGeom>
          <a:solidFill>
            <a:schemeClr val="tx2"/>
          </a:solidFill>
          <a:ln w="19050">
            <a:solidFill>
              <a:schemeClr val="accent3"/>
            </a:solidFill>
            <a:extLst>
              <a:ext uri="{C807C97D-BFC1-408E-A445-0C87EB9F89A2}">
                <ask:lineSketchStyleProps xmlns:ask="http://schemas.microsoft.com/office/drawing/2018/sketchyshapes" sd="1219033472">
                  <a:custGeom>
                    <a:avLst/>
                    <a:gdLst>
                      <a:gd name="connsiteX0" fmla="*/ 0 w 2447109"/>
                      <a:gd name="connsiteY0" fmla="*/ 407860 h 2675714"/>
                      <a:gd name="connsiteX1" fmla="*/ 407860 w 2447109"/>
                      <a:gd name="connsiteY1" fmla="*/ 0 h 2675714"/>
                      <a:gd name="connsiteX2" fmla="*/ 919029 w 2447109"/>
                      <a:gd name="connsiteY2" fmla="*/ 0 h 2675714"/>
                      <a:gd name="connsiteX3" fmla="*/ 1462825 w 2447109"/>
                      <a:gd name="connsiteY3" fmla="*/ 0 h 2675714"/>
                      <a:gd name="connsiteX4" fmla="*/ 2039249 w 2447109"/>
                      <a:gd name="connsiteY4" fmla="*/ 0 h 2675714"/>
                      <a:gd name="connsiteX5" fmla="*/ 2447109 w 2447109"/>
                      <a:gd name="connsiteY5" fmla="*/ 407860 h 2675714"/>
                      <a:gd name="connsiteX6" fmla="*/ 2447109 w 2447109"/>
                      <a:gd name="connsiteY6" fmla="*/ 1027858 h 2675714"/>
                      <a:gd name="connsiteX7" fmla="*/ 2447109 w 2447109"/>
                      <a:gd name="connsiteY7" fmla="*/ 1647856 h 2675714"/>
                      <a:gd name="connsiteX8" fmla="*/ 2447109 w 2447109"/>
                      <a:gd name="connsiteY8" fmla="*/ 2267854 h 2675714"/>
                      <a:gd name="connsiteX9" fmla="*/ 2039249 w 2447109"/>
                      <a:gd name="connsiteY9" fmla="*/ 2675714 h 2675714"/>
                      <a:gd name="connsiteX10" fmla="*/ 1511767 w 2447109"/>
                      <a:gd name="connsiteY10" fmla="*/ 2675714 h 2675714"/>
                      <a:gd name="connsiteX11" fmla="*/ 1016912 w 2447109"/>
                      <a:gd name="connsiteY11" fmla="*/ 2675714 h 2675714"/>
                      <a:gd name="connsiteX12" fmla="*/ 407860 w 2447109"/>
                      <a:gd name="connsiteY12" fmla="*/ 2675714 h 2675714"/>
                      <a:gd name="connsiteX13" fmla="*/ 0 w 2447109"/>
                      <a:gd name="connsiteY13" fmla="*/ 2267854 h 2675714"/>
                      <a:gd name="connsiteX14" fmla="*/ 0 w 2447109"/>
                      <a:gd name="connsiteY14" fmla="*/ 1647856 h 2675714"/>
                      <a:gd name="connsiteX15" fmla="*/ 0 w 2447109"/>
                      <a:gd name="connsiteY15" fmla="*/ 1009258 h 2675714"/>
                      <a:gd name="connsiteX16" fmla="*/ 0 w 2447109"/>
                      <a:gd name="connsiteY16" fmla="*/ 407860 h 267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47109" h="2675714" fill="none" extrusionOk="0">
                        <a:moveTo>
                          <a:pt x="0" y="407860"/>
                        </a:moveTo>
                        <a:cubicBezTo>
                          <a:pt x="-2650" y="187344"/>
                          <a:pt x="194132" y="8565"/>
                          <a:pt x="407860" y="0"/>
                        </a:cubicBezTo>
                        <a:cubicBezTo>
                          <a:pt x="539456" y="-6078"/>
                          <a:pt x="718403" y="-6168"/>
                          <a:pt x="919029" y="0"/>
                        </a:cubicBezTo>
                        <a:cubicBezTo>
                          <a:pt x="1119655" y="6168"/>
                          <a:pt x="1195928" y="15386"/>
                          <a:pt x="1462825" y="0"/>
                        </a:cubicBezTo>
                        <a:cubicBezTo>
                          <a:pt x="1729722" y="-15386"/>
                          <a:pt x="1790985" y="19863"/>
                          <a:pt x="2039249" y="0"/>
                        </a:cubicBezTo>
                        <a:cubicBezTo>
                          <a:pt x="2263716" y="-21251"/>
                          <a:pt x="2480402" y="189547"/>
                          <a:pt x="2447109" y="407860"/>
                        </a:cubicBezTo>
                        <a:cubicBezTo>
                          <a:pt x="2470252" y="638102"/>
                          <a:pt x="2477495" y="881338"/>
                          <a:pt x="2447109" y="1027858"/>
                        </a:cubicBezTo>
                        <a:cubicBezTo>
                          <a:pt x="2416723" y="1174378"/>
                          <a:pt x="2439906" y="1342490"/>
                          <a:pt x="2447109" y="1647856"/>
                        </a:cubicBezTo>
                        <a:cubicBezTo>
                          <a:pt x="2454312" y="1953222"/>
                          <a:pt x="2438432" y="2091527"/>
                          <a:pt x="2447109" y="2267854"/>
                        </a:cubicBezTo>
                        <a:cubicBezTo>
                          <a:pt x="2444470" y="2438356"/>
                          <a:pt x="2282720" y="2687190"/>
                          <a:pt x="2039249" y="2675714"/>
                        </a:cubicBezTo>
                        <a:cubicBezTo>
                          <a:pt x="1906345" y="2680078"/>
                          <a:pt x="1644495" y="2688110"/>
                          <a:pt x="1511767" y="2675714"/>
                        </a:cubicBezTo>
                        <a:cubicBezTo>
                          <a:pt x="1379039" y="2663318"/>
                          <a:pt x="1211681" y="2675379"/>
                          <a:pt x="1016912" y="2675714"/>
                        </a:cubicBezTo>
                        <a:cubicBezTo>
                          <a:pt x="822143" y="2676049"/>
                          <a:pt x="584510" y="2652238"/>
                          <a:pt x="407860" y="2675714"/>
                        </a:cubicBezTo>
                        <a:cubicBezTo>
                          <a:pt x="205693" y="2697124"/>
                          <a:pt x="45712" y="2465778"/>
                          <a:pt x="0" y="2267854"/>
                        </a:cubicBezTo>
                        <a:cubicBezTo>
                          <a:pt x="-9412" y="2088785"/>
                          <a:pt x="-165" y="1905506"/>
                          <a:pt x="0" y="1647856"/>
                        </a:cubicBezTo>
                        <a:cubicBezTo>
                          <a:pt x="165" y="1390206"/>
                          <a:pt x="-8936" y="1182589"/>
                          <a:pt x="0" y="1009258"/>
                        </a:cubicBezTo>
                        <a:cubicBezTo>
                          <a:pt x="8936" y="835927"/>
                          <a:pt x="-18815" y="700701"/>
                          <a:pt x="0" y="407860"/>
                        </a:cubicBezTo>
                        <a:close/>
                      </a:path>
                      <a:path w="2447109" h="2675714" stroke="0" extrusionOk="0">
                        <a:moveTo>
                          <a:pt x="0" y="407860"/>
                        </a:moveTo>
                        <a:cubicBezTo>
                          <a:pt x="-47765" y="153143"/>
                          <a:pt x="129950" y="19762"/>
                          <a:pt x="407860" y="0"/>
                        </a:cubicBezTo>
                        <a:cubicBezTo>
                          <a:pt x="622144" y="9892"/>
                          <a:pt x="702720" y="-25000"/>
                          <a:pt x="984284" y="0"/>
                        </a:cubicBezTo>
                        <a:cubicBezTo>
                          <a:pt x="1265848" y="25000"/>
                          <a:pt x="1359154" y="25761"/>
                          <a:pt x="1511767" y="0"/>
                        </a:cubicBezTo>
                        <a:cubicBezTo>
                          <a:pt x="1664380" y="-25761"/>
                          <a:pt x="1862866" y="-23610"/>
                          <a:pt x="2039249" y="0"/>
                        </a:cubicBezTo>
                        <a:cubicBezTo>
                          <a:pt x="2252232" y="-39527"/>
                          <a:pt x="2461349" y="129909"/>
                          <a:pt x="2447109" y="407860"/>
                        </a:cubicBezTo>
                        <a:cubicBezTo>
                          <a:pt x="2465754" y="575108"/>
                          <a:pt x="2448673" y="782845"/>
                          <a:pt x="2447109" y="990658"/>
                        </a:cubicBezTo>
                        <a:cubicBezTo>
                          <a:pt x="2445545" y="1198471"/>
                          <a:pt x="2432403" y="1319283"/>
                          <a:pt x="2447109" y="1573456"/>
                        </a:cubicBezTo>
                        <a:cubicBezTo>
                          <a:pt x="2461815" y="1827629"/>
                          <a:pt x="2467135" y="1956647"/>
                          <a:pt x="2447109" y="2267854"/>
                        </a:cubicBezTo>
                        <a:cubicBezTo>
                          <a:pt x="2452805" y="2494478"/>
                          <a:pt x="2221997" y="2668839"/>
                          <a:pt x="2039249" y="2675714"/>
                        </a:cubicBezTo>
                        <a:cubicBezTo>
                          <a:pt x="1842344" y="2695099"/>
                          <a:pt x="1734406" y="2670092"/>
                          <a:pt x="1495453" y="2675714"/>
                        </a:cubicBezTo>
                        <a:cubicBezTo>
                          <a:pt x="1256500" y="2681336"/>
                          <a:pt x="1114648" y="2665677"/>
                          <a:pt x="967970" y="2675714"/>
                        </a:cubicBezTo>
                        <a:cubicBezTo>
                          <a:pt x="821292" y="2685751"/>
                          <a:pt x="665328" y="2663239"/>
                          <a:pt x="407860" y="2675714"/>
                        </a:cubicBezTo>
                        <a:cubicBezTo>
                          <a:pt x="203036" y="2650350"/>
                          <a:pt x="-35828" y="2479259"/>
                          <a:pt x="0" y="2267854"/>
                        </a:cubicBezTo>
                        <a:cubicBezTo>
                          <a:pt x="6487" y="2035143"/>
                          <a:pt x="10368" y="1899663"/>
                          <a:pt x="0" y="1647856"/>
                        </a:cubicBezTo>
                        <a:cubicBezTo>
                          <a:pt x="-10368" y="1396049"/>
                          <a:pt x="-27949" y="1191346"/>
                          <a:pt x="0" y="990658"/>
                        </a:cubicBezTo>
                        <a:cubicBezTo>
                          <a:pt x="27949" y="789970"/>
                          <a:pt x="-10784" y="692930"/>
                          <a:pt x="0" y="407860"/>
                        </a:cubicBezTo>
                        <a:close/>
                      </a:path>
                    </a:pathLst>
                  </a:custGeom>
                  <ask:type>
                    <ask:lineSketchNone/>
                  </ask:type>
                </ask:lineSketchStyleProps>
              </a:ext>
            </a:extLst>
          </a:ln>
          <a:effectLst>
            <a:outerShdw blurRad="25400" dist="25400" dir="2700000" algn="tl" rotWithShape="0">
              <a:schemeClr val="accent3">
                <a:alpha val="7531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3"/>
                </a:solidFill>
              </a:rPr>
              <a:t>Save </a:t>
            </a:r>
          </a:p>
          <a:p>
            <a:pPr algn="ctr"/>
            <a:r>
              <a:rPr lang="en-US" sz="2800" b="1" dirty="0">
                <a:solidFill>
                  <a:schemeClr val="accent4"/>
                </a:solidFill>
              </a:rPr>
              <a:t>30 – 40%</a:t>
            </a:r>
            <a:r>
              <a:rPr lang="en-US" sz="2800" i="1" dirty="0">
                <a:solidFill>
                  <a:schemeClr val="accent2"/>
                </a:solidFill>
                <a:latin typeface="Lato Light" panose="020F0302020204030203" pitchFamily="34" charset="77"/>
              </a:rPr>
              <a:t>*</a:t>
            </a:r>
          </a:p>
          <a:p>
            <a:pPr algn="ctr"/>
            <a:r>
              <a:rPr lang="en-US" sz="2000" dirty="0">
                <a:solidFill>
                  <a:schemeClr val="accent3"/>
                </a:solidFill>
              </a:rPr>
              <a:t>on mass transit &amp; parking expenses</a:t>
            </a:r>
          </a:p>
          <a:p>
            <a:pPr algn="ctr"/>
            <a:endParaRPr lang="en-US" sz="1600" i="1" dirty="0">
              <a:solidFill>
                <a:schemeClr val="accent2"/>
              </a:solidFill>
              <a:latin typeface="Lato Light" panose="020F0302020204030203" pitchFamily="34" charset="77"/>
            </a:endParaRPr>
          </a:p>
          <a:p>
            <a:pPr algn="ctr"/>
            <a:r>
              <a:rPr lang="en-US" sz="2000" i="1" dirty="0">
                <a:solidFill>
                  <a:schemeClr val="accent2"/>
                </a:solidFill>
              </a:rPr>
              <a:t>*Savings vary based on tax bracket.</a:t>
            </a:r>
          </a:p>
        </p:txBody>
      </p:sp>
      <p:sp>
        <p:nvSpPr>
          <p:cNvPr id="13" name="Parallelogram 12">
            <a:extLst>
              <a:ext uri="{FF2B5EF4-FFF2-40B4-BE49-F238E27FC236}">
                <a16:creationId xmlns:a16="http://schemas.microsoft.com/office/drawing/2014/main" id="{388A97AD-22D1-574C-8CC4-F00332754D41}"/>
              </a:ext>
            </a:extLst>
          </p:cNvPr>
          <p:cNvSpPr/>
          <p:nvPr/>
        </p:nvSpPr>
        <p:spPr>
          <a:xfrm>
            <a:off x="7599526" y="3238739"/>
            <a:ext cx="5292509" cy="2675714"/>
          </a:xfrm>
          <a:prstGeom prst="parallelogram">
            <a:avLst/>
          </a:prstGeom>
          <a:solidFill>
            <a:schemeClr val="accent3">
              <a:alpha val="9003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9EA06F5-B9FF-BF42-845A-6A2BB8869B3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33649" y="3238739"/>
            <a:ext cx="2675714" cy="2675714"/>
          </a:xfrm>
          <a:prstGeom prst="rect">
            <a:avLst/>
          </a:prstGeom>
        </p:spPr>
      </p:pic>
      <p:sp>
        <p:nvSpPr>
          <p:cNvPr id="2" name="TextBox 1">
            <a:extLst>
              <a:ext uri="{FF2B5EF4-FFF2-40B4-BE49-F238E27FC236}">
                <a16:creationId xmlns:a16="http://schemas.microsoft.com/office/drawing/2014/main" id="{78BFC419-5351-3AFD-3FA8-9D53E810A47E}"/>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To see the current limits, visit </a:t>
            </a:r>
            <a:r>
              <a:rPr lang="en-US" altLang="en-US" sz="2000" b="1" u="sng" dirty="0">
                <a:solidFill>
                  <a:schemeClr val="accent6"/>
                </a:solidFill>
              </a:rPr>
              <a:t>BenefitResource.com/resources/plan-limits</a:t>
            </a:r>
            <a:endParaRPr lang="en-US" altLang="en-US" sz="2000" b="1" dirty="0">
              <a:solidFill>
                <a:schemeClr val="accent6"/>
              </a:solidFill>
            </a:endParaRPr>
          </a:p>
        </p:txBody>
      </p:sp>
      <p:sp>
        <p:nvSpPr>
          <p:cNvPr id="14" name="Title 13">
            <a:extLst>
              <a:ext uri="{FF2B5EF4-FFF2-40B4-BE49-F238E27FC236}">
                <a16:creationId xmlns:a16="http://schemas.microsoft.com/office/drawing/2014/main" id="{AF4037D2-68C0-1742-3C5F-ECA7D8459311}"/>
              </a:ext>
            </a:extLst>
          </p:cNvPr>
          <p:cNvSpPr>
            <a:spLocks noGrp="1"/>
          </p:cNvSpPr>
          <p:nvPr>
            <p:ph type="title"/>
          </p:nvPr>
        </p:nvSpPr>
        <p:spPr>
          <a:xfrm>
            <a:off x="756695" y="740971"/>
            <a:ext cx="11147758" cy="604750"/>
          </a:xfrm>
        </p:spPr>
        <p:txBody>
          <a:bodyPr/>
          <a:lstStyle/>
          <a:p>
            <a:r>
              <a:rPr lang="en-US" altLang="en-US" sz="4800" dirty="0"/>
              <a:t>What is a Commuter Benefit Plan?</a:t>
            </a:r>
            <a:endParaRPr lang="en-US" dirty="0"/>
          </a:p>
        </p:txBody>
      </p:sp>
    </p:spTree>
    <p:custDataLst>
      <p:tags r:id="rId1"/>
    </p:custDataLst>
  </p:cSld>
  <p:clrMapOvr>
    <a:masterClrMapping/>
  </p:clrMapOvr>
  <p:transition advTm="23985"/>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4F0D12B5-8491-43B2-8426-8A4F678BF171}"/>
              </a:ext>
            </a:extLst>
          </p:cNvPr>
          <p:cNvSpPr>
            <a:spLocks noGrp="1" noChangeArrowheads="1"/>
          </p:cNvSpPr>
          <p:nvPr>
            <p:ph type="body"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nSpc>
                <a:spcPct val="90000"/>
              </a:lnSpc>
            </a:pPr>
            <a:r>
              <a:rPr lang="en-US" altLang="en-US" dirty="0">
                <a:latin typeface="+mn-lt"/>
              </a:rPr>
              <a:t>Initial enrollment through </a:t>
            </a:r>
            <a:r>
              <a:rPr lang="en-US" altLang="en-US" dirty="0">
                <a:solidFill>
                  <a:schemeClr val="accent2"/>
                </a:solidFill>
                <a:latin typeface="+mn-lt"/>
              </a:rPr>
              <a:t>&lt;Enter Date&gt;</a:t>
            </a:r>
          </a:p>
          <a:p>
            <a:pPr>
              <a:lnSpc>
                <a:spcPct val="90000"/>
              </a:lnSpc>
            </a:pPr>
            <a:endParaRPr lang="en-US" altLang="en-US" dirty="0">
              <a:latin typeface="+mn-lt"/>
            </a:endParaRPr>
          </a:p>
          <a:p>
            <a:pPr>
              <a:lnSpc>
                <a:spcPct val="90000"/>
              </a:lnSpc>
            </a:pPr>
            <a:r>
              <a:rPr lang="en-US" altLang="en-US" dirty="0">
                <a:latin typeface="+mn-lt"/>
              </a:rPr>
              <a:t>First deductions will start on the first paycheck of </a:t>
            </a:r>
            <a:r>
              <a:rPr lang="en-US" altLang="en-US" dirty="0">
                <a:solidFill>
                  <a:schemeClr val="accent2"/>
                </a:solidFill>
                <a:latin typeface="+mn-lt"/>
              </a:rPr>
              <a:t>&lt;Date of First Deductions&gt;</a:t>
            </a:r>
          </a:p>
          <a:p>
            <a:pPr>
              <a:lnSpc>
                <a:spcPct val="90000"/>
              </a:lnSpc>
              <a:buFontTx/>
              <a:buNone/>
            </a:pPr>
            <a:endParaRPr lang="en-US" altLang="en-US" dirty="0">
              <a:latin typeface="+mn-lt"/>
            </a:endParaRPr>
          </a:p>
          <a:p>
            <a:pPr>
              <a:lnSpc>
                <a:spcPct val="90000"/>
              </a:lnSpc>
            </a:pPr>
            <a:r>
              <a:rPr lang="en-US" altLang="en-US" dirty="0">
                <a:latin typeface="+mn-lt"/>
              </a:rPr>
              <a:t>Enrollment and Changes will be permitted on a monthly basis and processed on the </a:t>
            </a:r>
            <a:r>
              <a:rPr lang="en-US" altLang="en-US" dirty="0">
                <a:solidFill>
                  <a:schemeClr val="accent2"/>
                </a:solidFill>
                <a:latin typeface="+mn-lt"/>
              </a:rPr>
              <a:t>5th</a:t>
            </a:r>
            <a:r>
              <a:rPr lang="en-US" altLang="en-US" dirty="0">
                <a:latin typeface="+mn-lt"/>
              </a:rPr>
              <a:t> of each month</a:t>
            </a:r>
          </a:p>
          <a:p>
            <a:pPr>
              <a:lnSpc>
                <a:spcPct val="90000"/>
              </a:lnSpc>
              <a:buFontTx/>
              <a:buNone/>
            </a:pPr>
            <a:endParaRPr lang="en-US" altLang="en-US" dirty="0">
              <a:latin typeface="+mn-lt"/>
            </a:endParaRPr>
          </a:p>
          <a:p>
            <a:pPr>
              <a:lnSpc>
                <a:spcPct val="90000"/>
              </a:lnSpc>
            </a:pPr>
            <a:r>
              <a:rPr lang="en-US" altLang="en-US" dirty="0">
                <a:latin typeface="+mn-lt"/>
              </a:rPr>
              <a:t>Beniversal Card will arrive by the </a:t>
            </a:r>
            <a:r>
              <a:rPr lang="en-US" altLang="en-US" dirty="0">
                <a:solidFill>
                  <a:schemeClr val="accent2"/>
                </a:solidFill>
                <a:latin typeface="+mn-lt"/>
              </a:rPr>
              <a:t>end of the month </a:t>
            </a:r>
            <a:r>
              <a:rPr lang="en-US" altLang="en-US" dirty="0">
                <a:latin typeface="+mn-lt"/>
              </a:rPr>
              <a:t>following enrollment.</a:t>
            </a:r>
          </a:p>
        </p:txBody>
      </p:sp>
      <p:sp>
        <p:nvSpPr>
          <p:cNvPr id="3" name="Title 2">
            <a:extLst>
              <a:ext uri="{FF2B5EF4-FFF2-40B4-BE49-F238E27FC236}">
                <a16:creationId xmlns:a16="http://schemas.microsoft.com/office/drawing/2014/main" id="{88AFDA48-A9B1-AE48-0F76-08AA21B56AB8}"/>
              </a:ext>
            </a:extLst>
          </p:cNvPr>
          <p:cNvSpPr>
            <a:spLocks noGrp="1"/>
          </p:cNvSpPr>
          <p:nvPr>
            <p:ph type="title"/>
          </p:nvPr>
        </p:nvSpPr>
        <p:spPr/>
        <p:txBody>
          <a:bodyPr/>
          <a:lstStyle/>
          <a:p>
            <a:r>
              <a:rPr lang="en-US" altLang="en-US" sz="4800" dirty="0"/>
              <a:t>Important Dates to Remember</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7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738892-EADD-49AE-A331-3D12F73DE4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52119" y="2403234"/>
            <a:ext cx="1436510" cy="902422"/>
          </a:xfrm>
          <a:prstGeom prst="rect">
            <a:avLst/>
          </a:prstGeom>
        </p:spPr>
      </p:pic>
      <p:sp>
        <p:nvSpPr>
          <p:cNvPr id="24" name="TextBox 23">
            <a:extLst>
              <a:ext uri="{FF2B5EF4-FFF2-40B4-BE49-F238E27FC236}">
                <a16:creationId xmlns:a16="http://schemas.microsoft.com/office/drawing/2014/main" id="{27CCA680-02CC-41CD-BAFF-F680D3A328D5}"/>
              </a:ext>
            </a:extLst>
          </p:cNvPr>
          <p:cNvSpPr txBox="1"/>
          <p:nvPr/>
        </p:nvSpPr>
        <p:spPr>
          <a:xfrm>
            <a:off x="731520" y="1662530"/>
            <a:ext cx="10844534" cy="461665"/>
          </a:xfrm>
          <a:prstGeom prst="rect">
            <a:avLst/>
          </a:prstGeom>
          <a:noFill/>
        </p:spPr>
        <p:txBody>
          <a:bodyPr wrap="square">
            <a:spAutoFit/>
          </a:bodyPr>
          <a:lstStyle/>
          <a:p>
            <a:pPr eaLnBrk="1" hangingPunct="1">
              <a:defRPr/>
            </a:pPr>
            <a:r>
              <a:rPr lang="en-US" sz="2400" dirty="0"/>
              <a:t>Jack and Jane both need </a:t>
            </a:r>
            <a:r>
              <a:rPr lang="en-US" sz="2400" dirty="0">
                <a:latin typeface="Lato Black" panose="020F0502020204030203" pitchFamily="34" charset="77"/>
              </a:rPr>
              <a:t>$120 per month </a:t>
            </a:r>
            <a:r>
              <a:rPr lang="en-US" sz="2400" dirty="0"/>
              <a:t>to cover their commuting expenses.</a:t>
            </a:r>
          </a:p>
        </p:txBody>
      </p:sp>
      <p:sp>
        <p:nvSpPr>
          <p:cNvPr id="25" name="TextBox 24">
            <a:extLst>
              <a:ext uri="{FF2B5EF4-FFF2-40B4-BE49-F238E27FC236}">
                <a16:creationId xmlns:a16="http://schemas.microsoft.com/office/drawing/2014/main" id="{0273AD7B-1626-44CC-99C3-893C0039287C}"/>
              </a:ext>
            </a:extLst>
          </p:cNvPr>
          <p:cNvSpPr txBox="1"/>
          <p:nvPr/>
        </p:nvSpPr>
        <p:spPr>
          <a:xfrm>
            <a:off x="8327477" y="3450262"/>
            <a:ext cx="3324216" cy="1015663"/>
          </a:xfrm>
          <a:prstGeom prst="rect">
            <a:avLst/>
          </a:prstGeom>
          <a:noFill/>
        </p:spPr>
        <p:txBody>
          <a:bodyPr wrap="square">
            <a:spAutoFit/>
          </a:bodyPr>
          <a:lstStyle/>
          <a:p>
            <a:pPr algn="ctr" eaLnBrk="1" hangingPunct="1">
              <a:defRPr/>
            </a:pPr>
            <a:r>
              <a:rPr lang="en-US" sz="2000" dirty="0">
                <a:ea typeface="Tahoma" pitchFamily="34" charset="0"/>
                <a:cs typeface="Tahoma" pitchFamily="34" charset="0"/>
              </a:rPr>
              <a:t>Jane contributes to her Beniversal pre-tax commuter benefits account.</a:t>
            </a:r>
          </a:p>
        </p:txBody>
      </p:sp>
      <p:grpSp>
        <p:nvGrpSpPr>
          <p:cNvPr id="30" name="Group 29">
            <a:extLst>
              <a:ext uri="{FF2B5EF4-FFF2-40B4-BE49-F238E27FC236}">
                <a16:creationId xmlns:a16="http://schemas.microsoft.com/office/drawing/2014/main" id="{AA45F3B3-E38F-E347-8CE5-804502DE004A}"/>
              </a:ext>
            </a:extLst>
          </p:cNvPr>
          <p:cNvGrpSpPr/>
          <p:nvPr/>
        </p:nvGrpSpPr>
        <p:grpSpPr>
          <a:xfrm>
            <a:off x="0" y="5450541"/>
            <a:ext cx="12192000" cy="1219201"/>
            <a:chOff x="0" y="5638799"/>
            <a:chExt cx="12192000" cy="1219201"/>
          </a:xfrm>
        </p:grpSpPr>
        <p:sp>
          <p:nvSpPr>
            <p:cNvPr id="28" name="Rectangle 27">
              <a:extLst>
                <a:ext uri="{FF2B5EF4-FFF2-40B4-BE49-F238E27FC236}">
                  <a16:creationId xmlns:a16="http://schemas.microsoft.com/office/drawing/2014/main" id="{4B07CE8A-6C4B-4B89-B53F-2BFFBE3EB7B6}"/>
                </a:ext>
              </a:extLst>
            </p:cNvPr>
            <p:cNvSpPr/>
            <p:nvPr/>
          </p:nvSpPr>
          <p:spPr>
            <a:xfrm>
              <a:off x="0" y="5638799"/>
              <a:ext cx="12192000" cy="1219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nvGrpSpPr>
            <p:cNvPr id="29" name="Group 28">
              <a:extLst>
                <a:ext uri="{FF2B5EF4-FFF2-40B4-BE49-F238E27FC236}">
                  <a16:creationId xmlns:a16="http://schemas.microsoft.com/office/drawing/2014/main" id="{7445B835-96F8-0645-84E9-4BB22BCEAB31}"/>
                </a:ext>
              </a:extLst>
            </p:cNvPr>
            <p:cNvGrpSpPr/>
            <p:nvPr/>
          </p:nvGrpSpPr>
          <p:grpSpPr>
            <a:xfrm>
              <a:off x="823701" y="5790964"/>
              <a:ext cx="10544598" cy="914870"/>
              <a:chOff x="823701" y="5841712"/>
              <a:chExt cx="10544598" cy="914870"/>
            </a:xfrm>
          </p:grpSpPr>
          <p:sp>
            <p:nvSpPr>
              <p:cNvPr id="26" name="TextBox 25">
                <a:extLst>
                  <a:ext uri="{FF2B5EF4-FFF2-40B4-BE49-F238E27FC236}">
                    <a16:creationId xmlns:a16="http://schemas.microsoft.com/office/drawing/2014/main" id="{82526401-A253-49EC-9508-F984FF9A13D5}"/>
                  </a:ext>
                </a:extLst>
              </p:cNvPr>
              <p:cNvSpPr txBox="1">
                <a:spLocks noChangeArrowheads="1"/>
              </p:cNvSpPr>
              <p:nvPr/>
            </p:nvSpPr>
            <p:spPr bwMode="auto">
              <a:xfrm>
                <a:off x="823701" y="5841712"/>
                <a:ext cx="105445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dirty="0">
                    <a:solidFill>
                      <a:schemeClr val="bg1">
                        <a:lumMod val="95000"/>
                      </a:schemeClr>
                    </a:solidFill>
                    <a:latin typeface="+mj-lt"/>
                    <a:cs typeface="Tahoma" panose="020B0604030504040204" pitchFamily="34" charset="0"/>
                  </a:rPr>
                  <a:t>Jane saves </a:t>
                </a:r>
                <a:r>
                  <a:rPr lang="en-US" altLang="en-US" sz="3200" dirty="0">
                    <a:solidFill>
                      <a:schemeClr val="accent4"/>
                    </a:solidFill>
                    <a:latin typeface="+mj-lt"/>
                    <a:cs typeface="Tahoma" panose="020B0604030504040204" pitchFamily="34" charset="0"/>
                  </a:rPr>
                  <a:t>$42.00 </a:t>
                </a:r>
                <a:r>
                  <a:rPr lang="en-US" altLang="en-US" sz="3200" dirty="0">
                    <a:solidFill>
                      <a:schemeClr val="bg1">
                        <a:lumMod val="95000"/>
                      </a:schemeClr>
                    </a:solidFill>
                    <a:latin typeface="+mj-lt"/>
                    <a:cs typeface="Tahoma" panose="020B0604030504040204" pitchFamily="34" charset="0"/>
                  </a:rPr>
                  <a:t>a month or </a:t>
                </a:r>
                <a:r>
                  <a:rPr lang="en-US" altLang="en-US" sz="3200" dirty="0">
                    <a:solidFill>
                      <a:schemeClr val="accent4"/>
                    </a:solidFill>
                    <a:latin typeface="+mj-lt"/>
                    <a:cs typeface="Tahoma" panose="020B0604030504040204" pitchFamily="34" charset="0"/>
                  </a:rPr>
                  <a:t>$504.00 </a:t>
                </a:r>
                <a:r>
                  <a:rPr lang="en-US" altLang="en-US" sz="3200" dirty="0">
                    <a:solidFill>
                      <a:schemeClr val="bg1">
                        <a:lumMod val="95000"/>
                      </a:schemeClr>
                    </a:solidFill>
                    <a:latin typeface="+mj-lt"/>
                    <a:cs typeface="Tahoma" panose="020B0604030504040204" pitchFamily="34" charset="0"/>
                  </a:rPr>
                  <a:t>a year</a:t>
                </a:r>
                <a:r>
                  <a:rPr lang="en-US" altLang="en-US" sz="3200" dirty="0">
                    <a:solidFill>
                      <a:schemeClr val="accent2"/>
                    </a:solidFill>
                    <a:latin typeface="+mj-lt"/>
                    <a:cs typeface="Tahoma" panose="020B0604030504040204" pitchFamily="34" charset="0"/>
                  </a:rPr>
                  <a:t>*</a:t>
                </a:r>
              </a:p>
            </p:txBody>
          </p:sp>
          <p:sp>
            <p:nvSpPr>
              <p:cNvPr id="10254" name="TextBox 28">
                <a:extLst>
                  <a:ext uri="{FF2B5EF4-FFF2-40B4-BE49-F238E27FC236}">
                    <a16:creationId xmlns:a16="http://schemas.microsoft.com/office/drawing/2014/main" id="{311BAF1F-5018-45AB-BF0B-6975ED829988}"/>
                  </a:ext>
                </a:extLst>
              </p:cNvPr>
              <p:cNvSpPr txBox="1">
                <a:spLocks noChangeArrowheads="1"/>
              </p:cNvSpPr>
              <p:nvPr/>
            </p:nvSpPr>
            <p:spPr bwMode="auto">
              <a:xfrm>
                <a:off x="1937593" y="6418028"/>
                <a:ext cx="83168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600" i="1" spc="50" dirty="0">
                    <a:solidFill>
                      <a:schemeClr val="accent2"/>
                    </a:solidFill>
                    <a:latin typeface="+mn-lt"/>
                  </a:rPr>
                  <a:t>*Assumes 35% combined Federal, State &amp; FICA tax rate. Actual savings may vary. </a:t>
                </a:r>
              </a:p>
            </p:txBody>
          </p:sp>
        </p:grpSp>
      </p:grpSp>
      <p:sp>
        <p:nvSpPr>
          <p:cNvPr id="17" name="TextBox 16">
            <a:extLst>
              <a:ext uri="{FF2B5EF4-FFF2-40B4-BE49-F238E27FC236}">
                <a16:creationId xmlns:a16="http://schemas.microsoft.com/office/drawing/2014/main" id="{EB563ECC-DE99-4CA4-BDE1-F272F7B21C3D}"/>
              </a:ext>
            </a:extLst>
          </p:cNvPr>
          <p:cNvSpPr txBox="1"/>
          <p:nvPr/>
        </p:nvSpPr>
        <p:spPr>
          <a:xfrm>
            <a:off x="6385067" y="4703803"/>
            <a:ext cx="1533160" cy="523220"/>
          </a:xfrm>
          <a:prstGeom prst="rect">
            <a:avLst/>
          </a:prstGeom>
          <a:noFill/>
        </p:spPr>
        <p:txBody>
          <a:bodyPr wrap="square">
            <a:spAutoFit/>
          </a:bodyPr>
          <a:lstStyle/>
          <a:p>
            <a:pPr algn="ctr" eaLnBrk="1" hangingPunct="1">
              <a:defRPr/>
            </a:pPr>
            <a:r>
              <a:rPr lang="en-US" sz="2800" i="1" dirty="0">
                <a:solidFill>
                  <a:schemeClr val="accent2"/>
                </a:solidFill>
                <a:latin typeface="+mj-lt"/>
                <a:ea typeface="Tahoma" pitchFamily="34" charset="0"/>
                <a:cs typeface="Tahoma" pitchFamily="34" charset="0"/>
              </a:rPr>
              <a:t>Jane</a:t>
            </a:r>
          </a:p>
        </p:txBody>
      </p:sp>
      <p:pic>
        <p:nvPicPr>
          <p:cNvPr id="21" name="Picture 20">
            <a:extLst>
              <a:ext uri="{FF2B5EF4-FFF2-40B4-BE49-F238E27FC236}">
                <a16:creationId xmlns:a16="http://schemas.microsoft.com/office/drawing/2014/main" id="{20AB26DA-4D92-0845-8115-2EA5EB3F09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71330" y="2403234"/>
            <a:ext cx="1436510" cy="902422"/>
          </a:xfrm>
          <a:prstGeom prst="rect">
            <a:avLst/>
          </a:prstGeom>
        </p:spPr>
      </p:pic>
      <p:sp>
        <p:nvSpPr>
          <p:cNvPr id="18" name="TextBox 17">
            <a:extLst>
              <a:ext uri="{FF2B5EF4-FFF2-40B4-BE49-F238E27FC236}">
                <a16:creationId xmlns:a16="http://schemas.microsoft.com/office/drawing/2014/main" id="{F1AC6D4D-2E8E-41AB-8111-C39D76C19F97}"/>
              </a:ext>
            </a:extLst>
          </p:cNvPr>
          <p:cNvSpPr txBox="1"/>
          <p:nvPr/>
        </p:nvSpPr>
        <p:spPr>
          <a:xfrm>
            <a:off x="759756" y="4703803"/>
            <a:ext cx="1533160" cy="523220"/>
          </a:xfrm>
          <a:prstGeom prst="rect">
            <a:avLst/>
          </a:prstGeom>
          <a:noFill/>
        </p:spPr>
        <p:txBody>
          <a:bodyPr wrap="square">
            <a:spAutoFit/>
          </a:bodyPr>
          <a:lstStyle/>
          <a:p>
            <a:pPr algn="ctr" eaLnBrk="1" hangingPunct="1">
              <a:defRPr/>
            </a:pPr>
            <a:r>
              <a:rPr lang="en-US" sz="2800" i="1" dirty="0">
                <a:solidFill>
                  <a:schemeClr val="accent2"/>
                </a:solidFill>
                <a:latin typeface="+mj-lt"/>
                <a:ea typeface="Tahoma" pitchFamily="34" charset="0"/>
                <a:cs typeface="Tahoma" pitchFamily="34" charset="0"/>
              </a:rPr>
              <a:t>Jack</a:t>
            </a:r>
          </a:p>
        </p:txBody>
      </p:sp>
      <p:sp>
        <p:nvSpPr>
          <p:cNvPr id="34" name="TextBox 33">
            <a:extLst>
              <a:ext uri="{FF2B5EF4-FFF2-40B4-BE49-F238E27FC236}">
                <a16:creationId xmlns:a16="http://schemas.microsoft.com/office/drawing/2014/main" id="{455ADF8F-13B9-4E47-9FEF-0E3AF16CDA3A}"/>
              </a:ext>
            </a:extLst>
          </p:cNvPr>
          <p:cNvSpPr txBox="1"/>
          <p:nvPr/>
        </p:nvSpPr>
        <p:spPr>
          <a:xfrm>
            <a:off x="2269878" y="4713891"/>
            <a:ext cx="3600993" cy="430887"/>
          </a:xfrm>
          <a:prstGeom prst="rect">
            <a:avLst/>
          </a:prstGeom>
          <a:noFill/>
        </p:spPr>
        <p:txBody>
          <a:bodyPr wrap="square">
            <a:spAutoFit/>
          </a:bodyPr>
          <a:lstStyle/>
          <a:p>
            <a:pPr algn="ctr" eaLnBrk="1" hangingPunct="1">
              <a:defRPr/>
            </a:pPr>
            <a:r>
              <a:rPr lang="en-US" sz="2200" b="1" dirty="0">
                <a:solidFill>
                  <a:schemeClr val="tx2"/>
                </a:solidFill>
                <a:ea typeface="Tahoma" pitchFamily="34" charset="0"/>
                <a:cs typeface="Tahoma" pitchFamily="34" charset="0"/>
              </a:rPr>
              <a:t>INCOME NEEDED: $162</a:t>
            </a:r>
          </a:p>
        </p:txBody>
      </p:sp>
      <p:sp>
        <p:nvSpPr>
          <p:cNvPr id="37" name="TextBox 36">
            <a:extLst>
              <a:ext uri="{FF2B5EF4-FFF2-40B4-BE49-F238E27FC236}">
                <a16:creationId xmlns:a16="http://schemas.microsoft.com/office/drawing/2014/main" id="{D5449A06-EF2A-3C4B-81E2-9EE091816D83}"/>
              </a:ext>
            </a:extLst>
          </p:cNvPr>
          <p:cNvSpPr txBox="1"/>
          <p:nvPr/>
        </p:nvSpPr>
        <p:spPr>
          <a:xfrm>
            <a:off x="2696985" y="3450262"/>
            <a:ext cx="2957738" cy="1015663"/>
          </a:xfrm>
          <a:prstGeom prst="rect">
            <a:avLst/>
          </a:prstGeom>
          <a:noFill/>
        </p:spPr>
        <p:txBody>
          <a:bodyPr wrap="square">
            <a:spAutoFit/>
          </a:bodyPr>
          <a:lstStyle/>
          <a:p>
            <a:pPr algn="ctr" eaLnBrk="1" hangingPunct="1">
              <a:defRPr/>
            </a:pPr>
            <a:r>
              <a:rPr lang="en-US" sz="2000" dirty="0">
                <a:latin typeface="Lato" panose="020F0502020204030203" pitchFamily="34" charset="0"/>
                <a:ea typeface="Tahoma" pitchFamily="34" charset="0"/>
                <a:cs typeface="Tahoma" pitchFamily="34" charset="0"/>
              </a:rPr>
              <a:t>Jack doesn’t have a </a:t>
            </a:r>
            <a:br>
              <a:rPr lang="en-US" sz="2000" dirty="0">
                <a:latin typeface="Lato" panose="020F0502020204030203" pitchFamily="34" charset="0"/>
                <a:ea typeface="Tahoma" pitchFamily="34" charset="0"/>
                <a:cs typeface="Tahoma" pitchFamily="34" charset="0"/>
              </a:rPr>
            </a:br>
            <a:r>
              <a:rPr lang="en-US" sz="2000" dirty="0">
                <a:latin typeface="Lato" panose="020F0502020204030203" pitchFamily="34" charset="0"/>
                <a:ea typeface="Tahoma" pitchFamily="34" charset="0"/>
                <a:cs typeface="Tahoma" pitchFamily="34" charset="0"/>
              </a:rPr>
              <a:t>pre-tax commuter benefits account.</a:t>
            </a:r>
          </a:p>
        </p:txBody>
      </p:sp>
      <p:sp>
        <p:nvSpPr>
          <p:cNvPr id="38" name="TextBox 37">
            <a:extLst>
              <a:ext uri="{FF2B5EF4-FFF2-40B4-BE49-F238E27FC236}">
                <a16:creationId xmlns:a16="http://schemas.microsoft.com/office/drawing/2014/main" id="{181D3B89-008B-4D47-AB6B-D00EDE596517}"/>
              </a:ext>
            </a:extLst>
          </p:cNvPr>
          <p:cNvSpPr txBox="1"/>
          <p:nvPr/>
        </p:nvSpPr>
        <p:spPr>
          <a:xfrm>
            <a:off x="8189089" y="4713891"/>
            <a:ext cx="3600993" cy="430887"/>
          </a:xfrm>
          <a:prstGeom prst="rect">
            <a:avLst/>
          </a:prstGeom>
          <a:noFill/>
        </p:spPr>
        <p:txBody>
          <a:bodyPr wrap="square">
            <a:spAutoFit/>
          </a:bodyPr>
          <a:lstStyle/>
          <a:p>
            <a:pPr algn="ctr" eaLnBrk="1" hangingPunct="1">
              <a:defRPr/>
            </a:pPr>
            <a:r>
              <a:rPr lang="en-US" sz="2200" b="1" dirty="0">
                <a:solidFill>
                  <a:schemeClr val="tx2"/>
                </a:solidFill>
                <a:ea typeface="Tahoma" pitchFamily="34" charset="0"/>
                <a:cs typeface="Tahoma" pitchFamily="34" charset="0"/>
              </a:rPr>
              <a:t>INCOME NEEDED: $120</a:t>
            </a:r>
          </a:p>
        </p:txBody>
      </p:sp>
      <p:pic>
        <p:nvPicPr>
          <p:cNvPr id="42" name="Graphic 41">
            <a:extLst>
              <a:ext uri="{FF2B5EF4-FFF2-40B4-BE49-F238E27FC236}">
                <a16:creationId xmlns:a16="http://schemas.microsoft.com/office/drawing/2014/main" id="{50ADF600-B7F6-A542-990E-13D40BBA62B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2489" y="2104000"/>
            <a:ext cx="2799648" cy="2799648"/>
          </a:xfrm>
          <a:prstGeom prst="rect">
            <a:avLst/>
          </a:prstGeom>
        </p:spPr>
      </p:pic>
      <p:pic>
        <p:nvPicPr>
          <p:cNvPr id="44" name="Graphic 43">
            <a:extLst>
              <a:ext uri="{FF2B5EF4-FFF2-40B4-BE49-F238E27FC236}">
                <a16:creationId xmlns:a16="http://schemas.microsoft.com/office/drawing/2014/main" id="{3CAFB4CF-AC99-9A48-9C02-D8386DB1D25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666906" y="1945911"/>
            <a:ext cx="2957737" cy="2957737"/>
          </a:xfrm>
          <a:prstGeom prst="rect">
            <a:avLst/>
          </a:prstGeom>
        </p:spPr>
      </p:pic>
      <p:sp>
        <p:nvSpPr>
          <p:cNvPr id="49" name="Graphic 47" descr="Close with solid fill">
            <a:extLst>
              <a:ext uri="{FF2B5EF4-FFF2-40B4-BE49-F238E27FC236}">
                <a16:creationId xmlns:a16="http://schemas.microsoft.com/office/drawing/2014/main" id="{03C3F4E5-8FD3-7745-91DE-4DEA026A9E98}"/>
              </a:ext>
            </a:extLst>
          </p:cNvPr>
          <p:cNvSpPr>
            <a:spLocks/>
          </p:cNvSpPr>
          <p:nvPr/>
        </p:nvSpPr>
        <p:spPr>
          <a:xfrm>
            <a:off x="3543432" y="2331598"/>
            <a:ext cx="1045694" cy="1045694"/>
          </a:xfrm>
          <a:custGeom>
            <a:avLst/>
            <a:gdLst>
              <a:gd name="connsiteX0" fmla="*/ 1083437 w 1083436"/>
              <a:gd name="connsiteY0" fmla="*/ 130074 h 1083436"/>
              <a:gd name="connsiteX1" fmla="*/ 953363 w 1083436"/>
              <a:gd name="connsiteY1" fmla="*/ 0 h 1083436"/>
              <a:gd name="connsiteX2" fmla="*/ 541718 w 1083436"/>
              <a:gd name="connsiteY2" fmla="*/ 411645 h 1083436"/>
              <a:gd name="connsiteX3" fmla="*/ 130074 w 1083436"/>
              <a:gd name="connsiteY3" fmla="*/ 0 h 1083436"/>
              <a:gd name="connsiteX4" fmla="*/ 0 w 1083436"/>
              <a:gd name="connsiteY4" fmla="*/ 130074 h 1083436"/>
              <a:gd name="connsiteX5" fmla="*/ 411645 w 1083436"/>
              <a:gd name="connsiteY5" fmla="*/ 541718 h 1083436"/>
              <a:gd name="connsiteX6" fmla="*/ 0 w 1083436"/>
              <a:gd name="connsiteY6" fmla="*/ 953363 h 1083436"/>
              <a:gd name="connsiteX7" fmla="*/ 130074 w 1083436"/>
              <a:gd name="connsiteY7" fmla="*/ 1083437 h 1083436"/>
              <a:gd name="connsiteX8" fmla="*/ 541718 w 1083436"/>
              <a:gd name="connsiteY8" fmla="*/ 671792 h 1083436"/>
              <a:gd name="connsiteX9" fmla="*/ 953363 w 1083436"/>
              <a:gd name="connsiteY9" fmla="*/ 1083437 h 1083436"/>
              <a:gd name="connsiteX10" fmla="*/ 1083437 w 1083436"/>
              <a:gd name="connsiteY10" fmla="*/ 953363 h 1083436"/>
              <a:gd name="connsiteX11" fmla="*/ 671792 w 1083436"/>
              <a:gd name="connsiteY11" fmla="*/ 541718 h 108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436" h="1083436">
                <a:moveTo>
                  <a:pt x="1083437" y="130074"/>
                </a:moveTo>
                <a:lnTo>
                  <a:pt x="953363" y="0"/>
                </a:lnTo>
                <a:lnTo>
                  <a:pt x="541718" y="411645"/>
                </a:lnTo>
                <a:lnTo>
                  <a:pt x="130074" y="0"/>
                </a:lnTo>
                <a:lnTo>
                  <a:pt x="0" y="130074"/>
                </a:lnTo>
                <a:lnTo>
                  <a:pt x="411645" y="541718"/>
                </a:lnTo>
                <a:lnTo>
                  <a:pt x="0" y="953363"/>
                </a:lnTo>
                <a:lnTo>
                  <a:pt x="130074" y="1083437"/>
                </a:lnTo>
                <a:lnTo>
                  <a:pt x="541718" y="671792"/>
                </a:lnTo>
                <a:lnTo>
                  <a:pt x="953363" y="1083437"/>
                </a:lnTo>
                <a:lnTo>
                  <a:pt x="1083437" y="953363"/>
                </a:lnTo>
                <a:lnTo>
                  <a:pt x="671792" y="541718"/>
                </a:lnTo>
                <a:close/>
              </a:path>
            </a:pathLst>
          </a:custGeom>
          <a:solidFill>
            <a:schemeClr val="accent6"/>
          </a:solidFill>
          <a:ln w="15280" cap="flat">
            <a:noFill/>
            <a:prstDash val="solid"/>
            <a:miter/>
          </a:ln>
        </p:spPr>
        <p:txBody>
          <a:bodyPr rtlCol="0" anchor="ctr"/>
          <a:lstStyle/>
          <a:p>
            <a:endParaRPr lang="en-US" dirty="0">
              <a:solidFill>
                <a:schemeClr val="accent4"/>
              </a:solidFill>
            </a:endParaRPr>
          </a:p>
        </p:txBody>
      </p:sp>
      <p:sp>
        <p:nvSpPr>
          <p:cNvPr id="6" name="Title 5">
            <a:extLst>
              <a:ext uri="{FF2B5EF4-FFF2-40B4-BE49-F238E27FC236}">
                <a16:creationId xmlns:a16="http://schemas.microsoft.com/office/drawing/2014/main" id="{522CCB8A-BB59-AB08-F958-22CD156B5D6F}"/>
              </a:ext>
            </a:extLst>
          </p:cNvPr>
          <p:cNvSpPr>
            <a:spLocks noGrp="1"/>
          </p:cNvSpPr>
          <p:nvPr>
            <p:ph type="title"/>
          </p:nvPr>
        </p:nvSpPr>
        <p:spPr/>
        <p:txBody>
          <a:bodyPr/>
          <a:lstStyle/>
          <a:p>
            <a:r>
              <a:rPr lang="en-US" altLang="en-US" sz="4800" dirty="0"/>
              <a:t>The Tax Savings</a:t>
            </a:r>
            <a:endParaRPr lang="en-US" dirty="0"/>
          </a:p>
        </p:txBody>
      </p:sp>
    </p:spTree>
    <p:custDataLst>
      <p:tags r:id="rId1"/>
    </p:custDataLst>
    <p:extLst>
      <p:ext uri="{BB962C8B-B14F-4D97-AF65-F5344CB8AC3E}">
        <p14:creationId xmlns:p14="http://schemas.microsoft.com/office/powerpoint/2010/main" val="3100880413"/>
      </p:ext>
    </p:extLst>
  </p:cSld>
  <p:clrMapOvr>
    <a:masterClrMapping/>
  </p:clrMapOvr>
  <p:transition advTm="30314"/>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69B7B93-36C4-77C9-CC25-8AA457EFA0AB}"/>
              </a:ext>
            </a:extLst>
          </p:cNvPr>
          <p:cNvSpPr txBox="1">
            <a:spLocks/>
          </p:cNvSpPr>
          <p:nvPr/>
        </p:nvSpPr>
        <p:spPr>
          <a:xfrm>
            <a:off x="731520" y="1594352"/>
            <a:ext cx="7478210" cy="2619294"/>
          </a:xfrm>
          <a:prstGeom prst="rect">
            <a:avLst/>
          </a:prstGeom>
          <a:solidFill>
            <a:srgbClr val="1B365D"/>
          </a:solidFill>
          <a:ln>
            <a:noFill/>
          </a:ln>
        </p:spPr>
        <p:txBody>
          <a:bodyPr vert="horz" lIns="91440" tIns="91440" rIns="91440" bIns="91440" rtlCol="0" anchor="ctr" anchorCtr="0">
            <a:noAutofit/>
          </a:bodyPr>
          <a:lstStyle>
            <a:lvl1pPr marL="0" indent="0" algn="l" defTabSz="914400" rtl="0" eaLnBrk="1" latinLnBrk="0" hangingPunct="1">
              <a:lnSpc>
                <a:spcPct val="140000"/>
              </a:lnSpc>
              <a:spcBef>
                <a:spcPts val="0"/>
              </a:spcBef>
              <a:buFont typeface="Arial" panose="020B0604020202020204" pitchFamily="34" charset="0"/>
              <a:buNone/>
              <a:defRPr sz="2800" kern="900" spc="50" normalizeH="0" baseline="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000" b="1" dirty="0">
                <a:solidFill>
                  <a:schemeClr val="bg2"/>
                </a:solidFill>
                <a:latin typeface="Lato" panose="020F0502020204030203" pitchFamily="34" charset="77"/>
              </a:rPr>
              <a:t>Eligible workplace </a:t>
            </a:r>
            <a:r>
              <a:rPr lang="en-US" sz="2400" b="1" dirty="0">
                <a:solidFill>
                  <a:schemeClr val="accent4"/>
                </a:solidFill>
                <a:latin typeface="Lato" panose="020F0502020204030203" pitchFamily="34" charset="77"/>
              </a:rPr>
              <a:t>transportation</a:t>
            </a:r>
            <a:r>
              <a:rPr lang="en-US" sz="2000" dirty="0">
                <a:latin typeface="Lato" panose="020F0502020204030203" pitchFamily="34" charset="77"/>
              </a:rPr>
              <a:t> </a:t>
            </a:r>
            <a:r>
              <a:rPr lang="en-US" sz="2000" b="1" dirty="0">
                <a:solidFill>
                  <a:schemeClr val="bg2"/>
                </a:solidFill>
                <a:latin typeface="Lato" panose="020F0502020204030203" pitchFamily="34" charset="77"/>
              </a:rPr>
              <a:t>expenses include:</a:t>
            </a:r>
          </a:p>
          <a:p>
            <a:pPr marL="1882775" lvl="1" indent="-282575">
              <a:lnSpc>
                <a:spcPct val="125000"/>
              </a:lnSpc>
              <a:buFont typeface="Arial" panose="020B0604020202020204" pitchFamily="34" charset="0"/>
              <a:buChar char="•"/>
              <a:defRPr/>
            </a:pPr>
            <a:r>
              <a:rPr lang="en-US" sz="2000" b="1" dirty="0">
                <a:solidFill>
                  <a:schemeClr val="bg2"/>
                </a:solidFill>
                <a:latin typeface="Lato" panose="020F0502020204030203" pitchFamily="34" charset="77"/>
              </a:rPr>
              <a:t>Buses	</a:t>
            </a:r>
          </a:p>
          <a:p>
            <a:pPr marL="1882775" lvl="1" indent="-282575">
              <a:lnSpc>
                <a:spcPct val="125000"/>
              </a:lnSpc>
              <a:buFont typeface="Arial" panose="020B0604020202020204" pitchFamily="34" charset="0"/>
              <a:buChar char="•"/>
              <a:defRPr/>
            </a:pPr>
            <a:r>
              <a:rPr lang="en-US" sz="2000" b="1" dirty="0">
                <a:solidFill>
                  <a:schemeClr val="bg2"/>
                </a:solidFill>
                <a:latin typeface="Lato" panose="020F0502020204030203" pitchFamily="34" charset="77"/>
              </a:rPr>
              <a:t>Ferries</a:t>
            </a:r>
          </a:p>
          <a:p>
            <a:pPr marL="1882775" lvl="1" indent="-282575">
              <a:lnSpc>
                <a:spcPct val="125000"/>
              </a:lnSpc>
              <a:buFont typeface="Arial" panose="020B0604020202020204" pitchFamily="34" charset="0"/>
              <a:buChar char="•"/>
              <a:defRPr/>
            </a:pPr>
            <a:r>
              <a:rPr lang="en-US" sz="2000" b="1" dirty="0">
                <a:solidFill>
                  <a:schemeClr val="bg2"/>
                </a:solidFill>
                <a:latin typeface="Lato" panose="020F0502020204030203" pitchFamily="34" charset="77"/>
              </a:rPr>
              <a:t>Trains &amp; Subways</a:t>
            </a:r>
          </a:p>
          <a:p>
            <a:pPr marL="1882775" lvl="1" indent="-282575">
              <a:lnSpc>
                <a:spcPct val="125000"/>
              </a:lnSpc>
              <a:buFont typeface="Arial" panose="020B0604020202020204" pitchFamily="34" charset="0"/>
              <a:buChar char="•"/>
              <a:defRPr/>
            </a:pPr>
            <a:r>
              <a:rPr lang="en-US" sz="2000" b="1" dirty="0">
                <a:solidFill>
                  <a:schemeClr val="bg2"/>
                </a:solidFill>
                <a:latin typeface="Lato" panose="020F0502020204030203" pitchFamily="34" charset="77"/>
              </a:rPr>
              <a:t>Qualified Vanpools</a:t>
            </a:r>
          </a:p>
        </p:txBody>
      </p:sp>
      <p:sp>
        <p:nvSpPr>
          <p:cNvPr id="4" name="Text Placeholder 3">
            <a:extLst>
              <a:ext uri="{FF2B5EF4-FFF2-40B4-BE49-F238E27FC236}">
                <a16:creationId xmlns:a16="http://schemas.microsoft.com/office/drawing/2014/main" id="{8D71B167-722A-4863-A87D-3F18E0F8C2FE}"/>
              </a:ext>
            </a:extLst>
          </p:cNvPr>
          <p:cNvSpPr>
            <a:spLocks noGrp="1"/>
          </p:cNvSpPr>
          <p:nvPr>
            <p:ph type="body" sz="quarter" idx="4294967295"/>
          </p:nvPr>
        </p:nvSpPr>
        <p:spPr>
          <a:xfrm>
            <a:off x="8434387" y="1594986"/>
            <a:ext cx="3657600" cy="4448146"/>
          </a:xfrm>
          <a:prstGeom prst="rect">
            <a:avLst/>
          </a:prstGeom>
          <a:solidFill>
            <a:srgbClr val="538AB4"/>
          </a:solidFill>
        </p:spPr>
        <p:txBody>
          <a:bodyPr tIns="182880" rIns="91440" bIns="91440" anchor="t"/>
          <a:lstStyle/>
          <a:p>
            <a:pPr marL="66675">
              <a:defRPr/>
            </a:pPr>
            <a:endParaRPr lang="en-US" sz="2400" dirty="0">
              <a:latin typeface="Lato" panose="020F0502020204030203" pitchFamily="34" charset="77"/>
            </a:endParaRPr>
          </a:p>
          <a:p>
            <a:pPr marL="66675">
              <a:defRPr/>
            </a:pPr>
            <a:endParaRPr lang="en-US" dirty="0">
              <a:latin typeface="Lato" panose="020F0502020204030203" pitchFamily="34" charset="77"/>
            </a:endParaRPr>
          </a:p>
          <a:p>
            <a:pPr marL="0" indent="0">
              <a:buNone/>
              <a:defRPr/>
            </a:pPr>
            <a:r>
              <a:rPr lang="en-US" sz="2400" b="1" dirty="0">
                <a:solidFill>
                  <a:schemeClr val="accent4"/>
                </a:solidFill>
                <a:latin typeface="Lato" panose="020F0502020204030203" pitchFamily="34" charset="77"/>
              </a:rPr>
              <a:t>Ineligible</a:t>
            </a:r>
            <a:r>
              <a:rPr lang="en-US" sz="2000" dirty="0">
                <a:latin typeface="Lato" panose="020F0502020204030203" pitchFamily="34" charset="77"/>
              </a:rPr>
              <a:t> </a:t>
            </a:r>
            <a:r>
              <a:rPr lang="en-US" sz="2000" b="1" dirty="0">
                <a:solidFill>
                  <a:schemeClr val="bg2"/>
                </a:solidFill>
                <a:latin typeface="Lato" panose="020F0502020204030203" pitchFamily="34" charset="77"/>
              </a:rPr>
              <a:t>expenses include the following:</a:t>
            </a:r>
            <a:endParaRPr lang="en-US" sz="2000" b="1" kern="1200" dirty="0">
              <a:solidFill>
                <a:schemeClr val="bg2"/>
              </a:solidFill>
              <a:latin typeface="Lato" panose="020F0502020204030203" pitchFamily="34" charset="77"/>
              <a:ea typeface="+mn-ea"/>
              <a:cs typeface="+mn-cs"/>
            </a:endParaRPr>
          </a:p>
          <a:p>
            <a:pPr marL="641350" lvl="1" indent="-334963">
              <a:lnSpc>
                <a:spcPct val="125000"/>
              </a:lnSpc>
              <a:buFont typeface="Arial" panose="020B0604020202020204" pitchFamily="34" charset="0"/>
              <a:buChar char="•"/>
              <a:defRPr/>
            </a:pPr>
            <a:r>
              <a:rPr lang="en-US" sz="2000" b="1" dirty="0">
                <a:solidFill>
                  <a:schemeClr val="bg2"/>
                </a:solidFill>
                <a:latin typeface="Lato" panose="020F0502020204030203" pitchFamily="34" charset="77"/>
              </a:rPr>
              <a:t>Taxis</a:t>
            </a:r>
          </a:p>
          <a:p>
            <a:pPr marL="641350" lvl="1" indent="-334963">
              <a:lnSpc>
                <a:spcPct val="125000"/>
              </a:lnSpc>
              <a:buFont typeface="Arial" panose="020B0604020202020204" pitchFamily="34" charset="0"/>
              <a:buChar char="•"/>
              <a:defRPr/>
            </a:pPr>
            <a:r>
              <a:rPr lang="en-US" sz="2000" b="1" dirty="0">
                <a:solidFill>
                  <a:schemeClr val="bg2"/>
                </a:solidFill>
                <a:latin typeface="Lato" panose="020F0502020204030203" pitchFamily="34" charset="77"/>
              </a:rPr>
              <a:t>Carpools (Uber/Lyft)</a:t>
            </a:r>
          </a:p>
          <a:p>
            <a:pPr marL="641350" lvl="1" indent="-334963">
              <a:lnSpc>
                <a:spcPct val="125000"/>
              </a:lnSpc>
              <a:buFont typeface="Arial" panose="020B0604020202020204" pitchFamily="34" charset="0"/>
              <a:buChar char="•"/>
              <a:defRPr/>
            </a:pPr>
            <a:r>
              <a:rPr lang="en-US" sz="2000" b="1" dirty="0">
                <a:solidFill>
                  <a:schemeClr val="bg2"/>
                </a:solidFill>
                <a:latin typeface="Lato" panose="020F0502020204030203" pitchFamily="34" charset="77"/>
              </a:rPr>
              <a:t>Telecommuting</a:t>
            </a:r>
          </a:p>
          <a:p>
            <a:pPr marL="641350" lvl="1" indent="-334963">
              <a:lnSpc>
                <a:spcPct val="125000"/>
              </a:lnSpc>
              <a:buFont typeface="Arial" panose="020B0604020202020204" pitchFamily="34" charset="0"/>
              <a:buChar char="•"/>
              <a:defRPr/>
            </a:pPr>
            <a:r>
              <a:rPr lang="en-US" sz="2000" b="1" dirty="0">
                <a:solidFill>
                  <a:schemeClr val="bg2"/>
                </a:solidFill>
                <a:latin typeface="Lato" panose="020F0502020204030203" pitchFamily="34" charset="77"/>
              </a:rPr>
              <a:t>Fuel</a:t>
            </a:r>
          </a:p>
          <a:p>
            <a:pPr marL="641350" lvl="1" indent="-334963">
              <a:lnSpc>
                <a:spcPct val="125000"/>
              </a:lnSpc>
              <a:buFont typeface="Arial" panose="020B0604020202020204" pitchFamily="34" charset="0"/>
              <a:buChar char="•"/>
              <a:defRPr/>
            </a:pPr>
            <a:r>
              <a:rPr lang="en-US" sz="2000" b="1" dirty="0">
                <a:solidFill>
                  <a:schemeClr val="bg2"/>
                </a:solidFill>
                <a:latin typeface="Lato" panose="020F0502020204030203" pitchFamily="34" charset="77"/>
              </a:rPr>
              <a:t>Tolls</a:t>
            </a:r>
          </a:p>
        </p:txBody>
      </p:sp>
      <p:sp>
        <p:nvSpPr>
          <p:cNvPr id="5" name="Text Placeholder 2">
            <a:extLst>
              <a:ext uri="{FF2B5EF4-FFF2-40B4-BE49-F238E27FC236}">
                <a16:creationId xmlns:a16="http://schemas.microsoft.com/office/drawing/2014/main" id="{94A0FD19-E221-A4B9-F34E-41F55574D4EE}"/>
              </a:ext>
            </a:extLst>
          </p:cNvPr>
          <p:cNvSpPr txBox="1">
            <a:spLocks/>
          </p:cNvSpPr>
          <p:nvPr/>
        </p:nvSpPr>
        <p:spPr>
          <a:xfrm>
            <a:off x="731520" y="4431106"/>
            <a:ext cx="7478210" cy="1612026"/>
          </a:xfrm>
          <a:prstGeom prst="rect">
            <a:avLst/>
          </a:prstGeom>
          <a:solidFill>
            <a:srgbClr val="1B365D"/>
          </a:solidFill>
          <a:ln>
            <a:noFill/>
          </a:ln>
        </p:spPr>
        <p:txBody>
          <a:bodyPr vert="horz" lIns="91440" tIns="91440" rIns="91440" bIns="91440" rtlCol="0" anchor="ctr" anchorCtr="0">
            <a:noAutofit/>
          </a:bodyPr>
          <a:lstStyle>
            <a:lvl1pPr marL="0" indent="0" algn="l" defTabSz="914400" rtl="0" eaLnBrk="1" latinLnBrk="0" hangingPunct="1">
              <a:lnSpc>
                <a:spcPct val="140000"/>
              </a:lnSpc>
              <a:spcBef>
                <a:spcPts val="0"/>
              </a:spcBef>
              <a:buFont typeface="Arial" panose="020B0604020202020204" pitchFamily="34" charset="0"/>
              <a:buNone/>
              <a:defRPr sz="2800" kern="900" spc="50" normalizeH="0" baseline="0">
                <a:solidFill>
                  <a:schemeClr val="accent3"/>
                </a:solidFill>
                <a:latin typeface="Lato Light" panose="020F0502020204030203" pitchFamily="34" charset="0"/>
                <a:ea typeface="Lato Light" panose="020F0502020204030203" pitchFamily="34" charset="0"/>
                <a:cs typeface="Lato Light"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nSpc>
                <a:spcPct val="125000"/>
              </a:lnSpc>
              <a:defRPr/>
            </a:pPr>
            <a:r>
              <a:rPr lang="en-US" sz="2000" b="1" kern="900" spc="50" dirty="0">
                <a:solidFill>
                  <a:schemeClr val="bg2"/>
                </a:solidFill>
                <a:latin typeface="Lato" panose="020F0502020204030203" pitchFamily="34" charset="77"/>
              </a:rPr>
              <a:t>Eligible workplace </a:t>
            </a:r>
            <a:r>
              <a:rPr lang="en-US" b="1" kern="900" spc="50" dirty="0">
                <a:solidFill>
                  <a:schemeClr val="accent4"/>
                </a:solidFill>
                <a:latin typeface="Lato" panose="020F0502020204030203" pitchFamily="34" charset="77"/>
              </a:rPr>
              <a:t>parking</a:t>
            </a:r>
            <a:r>
              <a:rPr lang="en-US" sz="2000" kern="900" spc="50" dirty="0">
                <a:solidFill>
                  <a:schemeClr val="accent3"/>
                </a:solidFill>
                <a:latin typeface="Lato" panose="020F0502020204030203" pitchFamily="34" charset="77"/>
              </a:rPr>
              <a:t> </a:t>
            </a:r>
            <a:r>
              <a:rPr lang="en-US" sz="2000" b="1" kern="900" spc="50" dirty="0">
                <a:solidFill>
                  <a:schemeClr val="bg2"/>
                </a:solidFill>
                <a:latin typeface="Lato" panose="020F0502020204030203" pitchFamily="34" charset="77"/>
              </a:rPr>
              <a:t>expenses include:</a:t>
            </a:r>
          </a:p>
          <a:p>
            <a:pPr marL="1882775" lvl="1" indent="-282575">
              <a:lnSpc>
                <a:spcPct val="125000"/>
              </a:lnSpc>
              <a:buFont typeface="Arial" panose="020B0604020202020204" pitchFamily="34" charset="0"/>
              <a:buChar char="•"/>
              <a:defRPr/>
            </a:pPr>
            <a:r>
              <a:rPr lang="en-US" sz="2000" b="1" dirty="0">
                <a:solidFill>
                  <a:schemeClr val="bg2"/>
                </a:solidFill>
                <a:latin typeface="Lato" panose="020F0502020204030203" pitchFamily="34" charset="77"/>
              </a:rPr>
              <a:t>Parking at/near your workplace</a:t>
            </a:r>
          </a:p>
          <a:p>
            <a:pPr marL="1882775" lvl="1" indent="-282575">
              <a:lnSpc>
                <a:spcPct val="125000"/>
              </a:lnSpc>
              <a:buFont typeface="Arial" panose="020B0604020202020204" pitchFamily="34" charset="0"/>
              <a:buChar char="•"/>
              <a:defRPr/>
            </a:pPr>
            <a:r>
              <a:rPr lang="en-US" sz="2000" b="1" dirty="0">
                <a:solidFill>
                  <a:schemeClr val="bg2"/>
                </a:solidFill>
                <a:latin typeface="Lato" panose="020F0502020204030203" pitchFamily="34" charset="77"/>
              </a:rPr>
              <a:t>Parking at/near a mass transit location</a:t>
            </a:r>
          </a:p>
        </p:txBody>
      </p:sp>
      <p:pic>
        <p:nvPicPr>
          <p:cNvPr id="7" name="Graphic 6" descr="Streetcar with solid fill">
            <a:extLst>
              <a:ext uri="{FF2B5EF4-FFF2-40B4-BE49-F238E27FC236}">
                <a16:creationId xmlns:a16="http://schemas.microsoft.com/office/drawing/2014/main" id="{3AB83987-7EAB-0467-9A3F-37E2EE8DAC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0328" y="2836521"/>
            <a:ext cx="794050" cy="794050"/>
          </a:xfrm>
          <a:prstGeom prst="rect">
            <a:avLst/>
          </a:prstGeom>
        </p:spPr>
      </p:pic>
      <p:pic>
        <p:nvPicPr>
          <p:cNvPr id="9" name="Graphic 8" descr="Bus with solid fill">
            <a:extLst>
              <a:ext uri="{FF2B5EF4-FFF2-40B4-BE49-F238E27FC236}">
                <a16:creationId xmlns:a16="http://schemas.microsoft.com/office/drawing/2014/main" id="{7A44159A-29E3-6E46-09EA-D107C789F6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1147" y="2172322"/>
            <a:ext cx="802222" cy="802222"/>
          </a:xfrm>
          <a:prstGeom prst="rect">
            <a:avLst/>
          </a:prstGeom>
        </p:spPr>
      </p:pic>
      <p:grpSp>
        <p:nvGrpSpPr>
          <p:cNvPr id="17" name="Group 16">
            <a:extLst>
              <a:ext uri="{FF2B5EF4-FFF2-40B4-BE49-F238E27FC236}">
                <a16:creationId xmlns:a16="http://schemas.microsoft.com/office/drawing/2014/main" id="{792F5269-AC55-C4BC-49BF-D9B08F4941E5}"/>
              </a:ext>
            </a:extLst>
          </p:cNvPr>
          <p:cNvGrpSpPr/>
          <p:nvPr/>
        </p:nvGrpSpPr>
        <p:grpSpPr>
          <a:xfrm>
            <a:off x="1160478" y="3689947"/>
            <a:ext cx="794050" cy="379763"/>
            <a:chOff x="-1334621" y="2982445"/>
            <a:chExt cx="876300" cy="419100"/>
          </a:xfrm>
          <a:solidFill>
            <a:schemeClr val="bg2"/>
          </a:solidFill>
        </p:grpSpPr>
        <p:sp>
          <p:nvSpPr>
            <p:cNvPr id="13" name="Freeform: Shape 12">
              <a:extLst>
                <a:ext uri="{FF2B5EF4-FFF2-40B4-BE49-F238E27FC236}">
                  <a16:creationId xmlns:a16="http://schemas.microsoft.com/office/drawing/2014/main" id="{790514C0-4EF4-B080-416D-80CD0C385AE9}"/>
                </a:ext>
              </a:extLst>
            </p:cNvPr>
            <p:cNvSpPr/>
            <p:nvPr/>
          </p:nvSpPr>
          <p:spPr>
            <a:xfrm>
              <a:off x="-1191746" y="3287245"/>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grpFill/>
            <a:ln w="9525" cap="flat">
              <a:noFill/>
              <a:prstDash val="solid"/>
              <a:miter/>
            </a:ln>
          </p:spPr>
          <p:txBody>
            <a:bodyPr rtlCol="0" anchor="ctr"/>
            <a:lstStyle/>
            <a:p>
              <a:endParaRPr lang="en-US" dirty="0">
                <a:solidFill>
                  <a:schemeClr val="bg2"/>
                </a:solidFill>
              </a:endParaRPr>
            </a:p>
          </p:txBody>
        </p:sp>
        <p:sp>
          <p:nvSpPr>
            <p:cNvPr id="14" name="Freeform: Shape 13">
              <a:extLst>
                <a:ext uri="{FF2B5EF4-FFF2-40B4-BE49-F238E27FC236}">
                  <a16:creationId xmlns:a16="http://schemas.microsoft.com/office/drawing/2014/main" id="{A1A46DD6-8B1D-E4C3-56F0-05FD6FA725F6}"/>
                </a:ext>
              </a:extLst>
            </p:cNvPr>
            <p:cNvSpPr/>
            <p:nvPr/>
          </p:nvSpPr>
          <p:spPr>
            <a:xfrm>
              <a:off x="-1334621" y="2982445"/>
              <a:ext cx="876300" cy="361950"/>
            </a:xfrm>
            <a:custGeom>
              <a:avLst/>
              <a:gdLst>
                <a:gd name="connsiteX0" fmla="*/ 857250 w 876300"/>
                <a:gd name="connsiteY0" fmla="*/ 304800 h 361950"/>
                <a:gd name="connsiteX1" fmla="*/ 857250 w 876300"/>
                <a:gd name="connsiteY1" fmla="*/ 200977 h 361950"/>
                <a:gd name="connsiteX2" fmla="*/ 846773 w 876300"/>
                <a:gd name="connsiteY2" fmla="*/ 162877 h 361950"/>
                <a:gd name="connsiteX3" fmla="*/ 774383 w 876300"/>
                <a:gd name="connsiteY3" fmla="*/ 38100 h 361950"/>
                <a:gd name="connsiteX4" fmla="*/ 708660 w 876300"/>
                <a:gd name="connsiteY4" fmla="*/ 0 h 361950"/>
                <a:gd name="connsiteX5" fmla="*/ 123825 w 876300"/>
                <a:gd name="connsiteY5" fmla="*/ 0 h 361950"/>
                <a:gd name="connsiteX6" fmla="*/ 60960 w 876300"/>
                <a:gd name="connsiteY6" fmla="*/ 44768 h 361950"/>
                <a:gd name="connsiteX7" fmla="*/ 60008 w 876300"/>
                <a:gd name="connsiteY7" fmla="*/ 46673 h 361950"/>
                <a:gd name="connsiteX8" fmla="*/ 21908 w 876300"/>
                <a:gd name="connsiteY8" fmla="*/ 236220 h 361950"/>
                <a:gd name="connsiteX9" fmla="*/ 19050 w 876300"/>
                <a:gd name="connsiteY9" fmla="*/ 304800 h 361950"/>
                <a:gd name="connsiteX10" fmla="*/ 0 w 876300"/>
                <a:gd name="connsiteY10" fmla="*/ 323850 h 361950"/>
                <a:gd name="connsiteX11" fmla="*/ 0 w 876300"/>
                <a:gd name="connsiteY11" fmla="*/ 342900 h 361950"/>
                <a:gd name="connsiteX12" fmla="*/ 19050 w 876300"/>
                <a:gd name="connsiteY12" fmla="*/ 361950 h 361950"/>
                <a:gd name="connsiteX13" fmla="*/ 114300 w 876300"/>
                <a:gd name="connsiteY13" fmla="*/ 361950 h 361950"/>
                <a:gd name="connsiteX14" fmla="*/ 114300 w 876300"/>
                <a:gd name="connsiteY14" fmla="*/ 361950 h 361950"/>
                <a:gd name="connsiteX15" fmla="*/ 202883 w 876300"/>
                <a:gd name="connsiteY15" fmla="*/ 279083 h 361950"/>
                <a:gd name="connsiteX16" fmla="*/ 285750 w 876300"/>
                <a:gd name="connsiteY16" fmla="*/ 361950 h 361950"/>
                <a:gd name="connsiteX17" fmla="*/ 285750 w 876300"/>
                <a:gd name="connsiteY17" fmla="*/ 361950 h 361950"/>
                <a:gd name="connsiteX18" fmla="*/ 581025 w 876300"/>
                <a:gd name="connsiteY18" fmla="*/ 361950 h 361950"/>
                <a:gd name="connsiteX19" fmla="*/ 581025 w 876300"/>
                <a:gd name="connsiteY19" fmla="*/ 361950 h 361950"/>
                <a:gd name="connsiteX20" fmla="*/ 669608 w 876300"/>
                <a:gd name="connsiteY20" fmla="*/ 279083 h 361950"/>
                <a:gd name="connsiteX21" fmla="*/ 752475 w 876300"/>
                <a:gd name="connsiteY21" fmla="*/ 361950 h 361950"/>
                <a:gd name="connsiteX22" fmla="*/ 752475 w 876300"/>
                <a:gd name="connsiteY22" fmla="*/ 361950 h 361950"/>
                <a:gd name="connsiteX23" fmla="*/ 857250 w 876300"/>
                <a:gd name="connsiteY23" fmla="*/ 361950 h 361950"/>
                <a:gd name="connsiteX24" fmla="*/ 876300 w 876300"/>
                <a:gd name="connsiteY24" fmla="*/ 342900 h 361950"/>
                <a:gd name="connsiteX25" fmla="*/ 876300 w 876300"/>
                <a:gd name="connsiteY25" fmla="*/ 323850 h 361950"/>
                <a:gd name="connsiteX26" fmla="*/ 857250 w 876300"/>
                <a:gd name="connsiteY26" fmla="*/ 304800 h 361950"/>
                <a:gd name="connsiteX27" fmla="*/ 857250 w 876300"/>
                <a:gd name="connsiteY27" fmla="*/ 304800 h 361950"/>
                <a:gd name="connsiteX28" fmla="*/ 323850 w 876300"/>
                <a:gd name="connsiteY28" fmla="*/ 123825 h 361950"/>
                <a:gd name="connsiteX29" fmla="*/ 314325 w 876300"/>
                <a:gd name="connsiteY29" fmla="*/ 133350 h 361950"/>
                <a:gd name="connsiteX30" fmla="*/ 140018 w 876300"/>
                <a:gd name="connsiteY30" fmla="*/ 133350 h 361950"/>
                <a:gd name="connsiteX31" fmla="*/ 130493 w 876300"/>
                <a:gd name="connsiteY31" fmla="*/ 123825 h 361950"/>
                <a:gd name="connsiteX32" fmla="*/ 130493 w 876300"/>
                <a:gd name="connsiteY32" fmla="*/ 121920 h 361950"/>
                <a:gd name="connsiteX33" fmla="*/ 137160 w 876300"/>
                <a:gd name="connsiteY33" fmla="*/ 88582 h 361950"/>
                <a:gd name="connsiteX34" fmla="*/ 164783 w 876300"/>
                <a:gd name="connsiteY34" fmla="*/ 66675 h 361950"/>
                <a:gd name="connsiteX35" fmla="*/ 314325 w 876300"/>
                <a:gd name="connsiteY35" fmla="*/ 66675 h 361950"/>
                <a:gd name="connsiteX36" fmla="*/ 323850 w 876300"/>
                <a:gd name="connsiteY36" fmla="*/ 76200 h 361950"/>
                <a:gd name="connsiteX37" fmla="*/ 323850 w 876300"/>
                <a:gd name="connsiteY37" fmla="*/ 123825 h 361950"/>
                <a:gd name="connsiteX38" fmla="*/ 561975 w 876300"/>
                <a:gd name="connsiteY38" fmla="*/ 123825 h 361950"/>
                <a:gd name="connsiteX39" fmla="*/ 552450 w 876300"/>
                <a:gd name="connsiteY39" fmla="*/ 133350 h 361950"/>
                <a:gd name="connsiteX40" fmla="*/ 371475 w 876300"/>
                <a:gd name="connsiteY40" fmla="*/ 133350 h 361950"/>
                <a:gd name="connsiteX41" fmla="*/ 361950 w 876300"/>
                <a:gd name="connsiteY41" fmla="*/ 123825 h 361950"/>
                <a:gd name="connsiteX42" fmla="*/ 361950 w 876300"/>
                <a:gd name="connsiteY42" fmla="*/ 76200 h 361950"/>
                <a:gd name="connsiteX43" fmla="*/ 371475 w 876300"/>
                <a:gd name="connsiteY43" fmla="*/ 66675 h 361950"/>
                <a:gd name="connsiteX44" fmla="*/ 552450 w 876300"/>
                <a:gd name="connsiteY44" fmla="*/ 66675 h 361950"/>
                <a:gd name="connsiteX45" fmla="*/ 561975 w 876300"/>
                <a:gd name="connsiteY45" fmla="*/ 76200 h 361950"/>
                <a:gd name="connsiteX46" fmla="*/ 561975 w 876300"/>
                <a:gd name="connsiteY46" fmla="*/ 123825 h 361950"/>
                <a:gd name="connsiteX47" fmla="*/ 759143 w 876300"/>
                <a:gd name="connsiteY47" fmla="*/ 133350 h 361950"/>
                <a:gd name="connsiteX48" fmla="*/ 609600 w 876300"/>
                <a:gd name="connsiteY48" fmla="*/ 133350 h 361950"/>
                <a:gd name="connsiteX49" fmla="*/ 600075 w 876300"/>
                <a:gd name="connsiteY49" fmla="*/ 123825 h 361950"/>
                <a:gd name="connsiteX50" fmla="*/ 600075 w 876300"/>
                <a:gd name="connsiteY50" fmla="*/ 76200 h 361950"/>
                <a:gd name="connsiteX51" fmla="*/ 609600 w 876300"/>
                <a:gd name="connsiteY51" fmla="*/ 66675 h 361950"/>
                <a:gd name="connsiteX52" fmla="*/ 720090 w 876300"/>
                <a:gd name="connsiteY52" fmla="*/ 66675 h 361950"/>
                <a:gd name="connsiteX53" fmla="*/ 744855 w 876300"/>
                <a:gd name="connsiteY53" fmla="*/ 80963 h 361950"/>
                <a:gd name="connsiteX54" fmla="*/ 766763 w 876300"/>
                <a:gd name="connsiteY54" fmla="*/ 119063 h 361950"/>
                <a:gd name="connsiteX55" fmla="*/ 762953 w 876300"/>
                <a:gd name="connsiteY55" fmla="*/ 132398 h 361950"/>
                <a:gd name="connsiteX56" fmla="*/ 759143 w 876300"/>
                <a:gd name="connsiteY56" fmla="*/ 1333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876300" h="361950">
                  <a:moveTo>
                    <a:pt x="857250" y="304800"/>
                  </a:moveTo>
                  <a:lnTo>
                    <a:pt x="857250" y="200977"/>
                  </a:lnTo>
                  <a:cubicBezTo>
                    <a:pt x="857250" y="187643"/>
                    <a:pt x="853440" y="174308"/>
                    <a:pt x="846773" y="162877"/>
                  </a:cubicBezTo>
                  <a:lnTo>
                    <a:pt x="774383" y="38100"/>
                  </a:lnTo>
                  <a:cubicBezTo>
                    <a:pt x="761048" y="14288"/>
                    <a:pt x="735330" y="0"/>
                    <a:pt x="708660" y="0"/>
                  </a:cubicBezTo>
                  <a:lnTo>
                    <a:pt x="123825" y="0"/>
                  </a:lnTo>
                  <a:cubicBezTo>
                    <a:pt x="95250" y="0"/>
                    <a:pt x="69533" y="18098"/>
                    <a:pt x="60960" y="44768"/>
                  </a:cubicBezTo>
                  <a:lnTo>
                    <a:pt x="60008" y="46673"/>
                  </a:lnTo>
                  <a:cubicBezTo>
                    <a:pt x="39053" y="107632"/>
                    <a:pt x="26670" y="171450"/>
                    <a:pt x="21908" y="236220"/>
                  </a:cubicBezTo>
                  <a:lnTo>
                    <a:pt x="19050" y="304800"/>
                  </a:lnTo>
                  <a:cubicBezTo>
                    <a:pt x="8573" y="304800"/>
                    <a:pt x="0" y="313373"/>
                    <a:pt x="0" y="323850"/>
                  </a:cubicBezTo>
                  <a:lnTo>
                    <a:pt x="0" y="342900"/>
                  </a:lnTo>
                  <a:cubicBezTo>
                    <a:pt x="0" y="353378"/>
                    <a:pt x="8573" y="361950"/>
                    <a:pt x="19050" y="361950"/>
                  </a:cubicBezTo>
                  <a:lnTo>
                    <a:pt x="114300" y="361950"/>
                  </a:lnTo>
                  <a:cubicBezTo>
                    <a:pt x="114300" y="361950"/>
                    <a:pt x="114300" y="361950"/>
                    <a:pt x="114300" y="361950"/>
                  </a:cubicBezTo>
                  <a:cubicBezTo>
                    <a:pt x="115253" y="314325"/>
                    <a:pt x="155258" y="277178"/>
                    <a:pt x="202883" y="279083"/>
                  </a:cubicBezTo>
                  <a:cubicBezTo>
                    <a:pt x="248603" y="280035"/>
                    <a:pt x="284798" y="317183"/>
                    <a:pt x="285750" y="361950"/>
                  </a:cubicBezTo>
                  <a:cubicBezTo>
                    <a:pt x="285750" y="361950"/>
                    <a:pt x="285750" y="361950"/>
                    <a:pt x="285750" y="361950"/>
                  </a:cubicBezTo>
                  <a:lnTo>
                    <a:pt x="581025" y="361950"/>
                  </a:lnTo>
                  <a:cubicBezTo>
                    <a:pt x="581025" y="361950"/>
                    <a:pt x="581025" y="361950"/>
                    <a:pt x="581025" y="361950"/>
                  </a:cubicBezTo>
                  <a:cubicBezTo>
                    <a:pt x="581978" y="314325"/>
                    <a:pt x="621983" y="277178"/>
                    <a:pt x="669608" y="279083"/>
                  </a:cubicBezTo>
                  <a:cubicBezTo>
                    <a:pt x="715328" y="280035"/>
                    <a:pt x="751523" y="317183"/>
                    <a:pt x="752475" y="361950"/>
                  </a:cubicBezTo>
                  <a:cubicBezTo>
                    <a:pt x="752475" y="361950"/>
                    <a:pt x="752475" y="361950"/>
                    <a:pt x="752475" y="361950"/>
                  </a:cubicBezTo>
                  <a:lnTo>
                    <a:pt x="857250" y="361950"/>
                  </a:lnTo>
                  <a:cubicBezTo>
                    <a:pt x="867728" y="361950"/>
                    <a:pt x="876300" y="353378"/>
                    <a:pt x="876300" y="342900"/>
                  </a:cubicBezTo>
                  <a:lnTo>
                    <a:pt x="876300" y="323850"/>
                  </a:lnTo>
                  <a:cubicBezTo>
                    <a:pt x="876300" y="313373"/>
                    <a:pt x="867728" y="304800"/>
                    <a:pt x="857250" y="304800"/>
                  </a:cubicBezTo>
                  <a:cubicBezTo>
                    <a:pt x="857250" y="304800"/>
                    <a:pt x="857250" y="304800"/>
                    <a:pt x="857250" y="304800"/>
                  </a:cubicBezTo>
                  <a:close/>
                  <a:moveTo>
                    <a:pt x="323850" y="123825"/>
                  </a:moveTo>
                  <a:cubicBezTo>
                    <a:pt x="323850" y="129540"/>
                    <a:pt x="320040" y="133350"/>
                    <a:pt x="314325" y="133350"/>
                  </a:cubicBezTo>
                  <a:lnTo>
                    <a:pt x="140018" y="133350"/>
                  </a:lnTo>
                  <a:cubicBezTo>
                    <a:pt x="134303" y="133350"/>
                    <a:pt x="130493" y="129540"/>
                    <a:pt x="130493" y="123825"/>
                  </a:cubicBezTo>
                  <a:cubicBezTo>
                    <a:pt x="130493" y="122873"/>
                    <a:pt x="130493" y="122873"/>
                    <a:pt x="130493" y="121920"/>
                  </a:cubicBezTo>
                  <a:cubicBezTo>
                    <a:pt x="132398" y="109538"/>
                    <a:pt x="134303" y="99060"/>
                    <a:pt x="137160" y="88582"/>
                  </a:cubicBezTo>
                  <a:cubicBezTo>
                    <a:pt x="140018" y="75248"/>
                    <a:pt x="151448" y="66675"/>
                    <a:pt x="164783" y="66675"/>
                  </a:cubicBezTo>
                  <a:lnTo>
                    <a:pt x="314325" y="66675"/>
                  </a:lnTo>
                  <a:cubicBezTo>
                    <a:pt x="320040" y="66675"/>
                    <a:pt x="323850" y="70485"/>
                    <a:pt x="323850" y="76200"/>
                  </a:cubicBezTo>
                  <a:lnTo>
                    <a:pt x="323850" y="123825"/>
                  </a:lnTo>
                  <a:close/>
                  <a:moveTo>
                    <a:pt x="561975" y="123825"/>
                  </a:moveTo>
                  <a:cubicBezTo>
                    <a:pt x="561975" y="129540"/>
                    <a:pt x="558165" y="133350"/>
                    <a:pt x="552450" y="133350"/>
                  </a:cubicBezTo>
                  <a:lnTo>
                    <a:pt x="371475" y="133350"/>
                  </a:lnTo>
                  <a:cubicBezTo>
                    <a:pt x="365760" y="133350"/>
                    <a:pt x="361950" y="129540"/>
                    <a:pt x="361950" y="123825"/>
                  </a:cubicBezTo>
                  <a:lnTo>
                    <a:pt x="361950" y="76200"/>
                  </a:lnTo>
                  <a:cubicBezTo>
                    <a:pt x="361950" y="70485"/>
                    <a:pt x="365760" y="66675"/>
                    <a:pt x="371475" y="66675"/>
                  </a:cubicBezTo>
                  <a:lnTo>
                    <a:pt x="552450" y="66675"/>
                  </a:lnTo>
                  <a:cubicBezTo>
                    <a:pt x="558165" y="66675"/>
                    <a:pt x="561975" y="70485"/>
                    <a:pt x="561975" y="76200"/>
                  </a:cubicBezTo>
                  <a:lnTo>
                    <a:pt x="561975" y="123825"/>
                  </a:lnTo>
                  <a:close/>
                  <a:moveTo>
                    <a:pt x="759143" y="133350"/>
                  </a:moveTo>
                  <a:lnTo>
                    <a:pt x="609600" y="133350"/>
                  </a:lnTo>
                  <a:cubicBezTo>
                    <a:pt x="603885" y="133350"/>
                    <a:pt x="600075" y="129540"/>
                    <a:pt x="600075" y="123825"/>
                  </a:cubicBezTo>
                  <a:lnTo>
                    <a:pt x="600075" y="76200"/>
                  </a:lnTo>
                  <a:cubicBezTo>
                    <a:pt x="600075" y="70485"/>
                    <a:pt x="603885" y="66675"/>
                    <a:pt x="609600" y="66675"/>
                  </a:cubicBezTo>
                  <a:lnTo>
                    <a:pt x="720090" y="66675"/>
                  </a:lnTo>
                  <a:cubicBezTo>
                    <a:pt x="730568" y="66675"/>
                    <a:pt x="740093" y="72390"/>
                    <a:pt x="744855" y="80963"/>
                  </a:cubicBezTo>
                  <a:lnTo>
                    <a:pt x="766763" y="119063"/>
                  </a:lnTo>
                  <a:cubicBezTo>
                    <a:pt x="769620" y="123825"/>
                    <a:pt x="767715" y="129540"/>
                    <a:pt x="762953" y="132398"/>
                  </a:cubicBezTo>
                  <a:cubicBezTo>
                    <a:pt x="762000" y="133350"/>
                    <a:pt x="761048" y="133350"/>
                    <a:pt x="759143" y="133350"/>
                  </a:cubicBezTo>
                  <a:close/>
                </a:path>
              </a:pathLst>
            </a:custGeom>
            <a:grpFill/>
            <a:ln w="9525" cap="flat">
              <a:noFill/>
              <a:prstDash val="solid"/>
              <a:miter/>
            </a:ln>
          </p:spPr>
          <p:txBody>
            <a:bodyPr rtlCol="0" anchor="ctr"/>
            <a:lstStyle/>
            <a:p>
              <a:endParaRPr lang="en-US" dirty="0">
                <a:solidFill>
                  <a:schemeClr val="bg2"/>
                </a:solidFill>
              </a:endParaRPr>
            </a:p>
          </p:txBody>
        </p:sp>
        <p:sp>
          <p:nvSpPr>
            <p:cNvPr id="15" name="Freeform: Shape 14">
              <a:extLst>
                <a:ext uri="{FF2B5EF4-FFF2-40B4-BE49-F238E27FC236}">
                  <a16:creationId xmlns:a16="http://schemas.microsoft.com/office/drawing/2014/main" id="{ACF5AC2E-43AC-596C-598D-75A2EC38B1AA}"/>
                </a:ext>
              </a:extLst>
            </p:cNvPr>
            <p:cNvSpPr/>
            <p:nvPr/>
          </p:nvSpPr>
          <p:spPr>
            <a:xfrm>
              <a:off x="-725021" y="3287245"/>
              <a:ext cx="114300" cy="114300"/>
            </a:xfrm>
            <a:custGeom>
              <a:avLst/>
              <a:gdLst>
                <a:gd name="connsiteX0" fmla="*/ 114300 w 114300"/>
                <a:gd name="connsiteY0" fmla="*/ 57150 h 114300"/>
                <a:gd name="connsiteX1" fmla="*/ 57150 w 114300"/>
                <a:gd name="connsiteY1" fmla="*/ 114300 h 114300"/>
                <a:gd name="connsiteX2" fmla="*/ 0 w 114300"/>
                <a:gd name="connsiteY2" fmla="*/ 57150 h 114300"/>
                <a:gd name="connsiteX3" fmla="*/ 57150 w 114300"/>
                <a:gd name="connsiteY3" fmla="*/ 0 h 114300"/>
                <a:gd name="connsiteX4" fmla="*/ 114300 w 114300"/>
                <a:gd name="connsiteY4" fmla="*/ 5715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114300" y="57150"/>
                  </a:moveTo>
                  <a:cubicBezTo>
                    <a:pt x="114300" y="88713"/>
                    <a:pt x="88713" y="114300"/>
                    <a:pt x="57150" y="114300"/>
                  </a:cubicBezTo>
                  <a:cubicBezTo>
                    <a:pt x="25587" y="114300"/>
                    <a:pt x="0" y="88713"/>
                    <a:pt x="0" y="57150"/>
                  </a:cubicBezTo>
                  <a:cubicBezTo>
                    <a:pt x="0" y="25587"/>
                    <a:pt x="25587" y="0"/>
                    <a:pt x="57150" y="0"/>
                  </a:cubicBezTo>
                  <a:cubicBezTo>
                    <a:pt x="88713" y="0"/>
                    <a:pt x="114300" y="25587"/>
                    <a:pt x="114300" y="57150"/>
                  </a:cubicBezTo>
                  <a:close/>
                </a:path>
              </a:pathLst>
            </a:custGeom>
            <a:grpFill/>
            <a:ln w="9525" cap="flat">
              <a:noFill/>
              <a:prstDash val="solid"/>
              <a:miter/>
            </a:ln>
          </p:spPr>
          <p:txBody>
            <a:bodyPr rtlCol="0" anchor="ctr"/>
            <a:lstStyle/>
            <a:p>
              <a:endParaRPr lang="en-US" dirty="0">
                <a:solidFill>
                  <a:schemeClr val="bg2"/>
                </a:solidFill>
              </a:endParaRPr>
            </a:p>
          </p:txBody>
        </p:sp>
      </p:grpSp>
      <p:pic>
        <p:nvPicPr>
          <p:cNvPr id="19" name="Graphic 18" descr="Car with solid fill">
            <a:extLst>
              <a:ext uri="{FF2B5EF4-FFF2-40B4-BE49-F238E27FC236}">
                <a16:creationId xmlns:a16="http://schemas.microsoft.com/office/drawing/2014/main" id="{4FD2158B-C7DD-F46F-687E-CDE2694E07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5389" y="1738597"/>
            <a:ext cx="914400" cy="914400"/>
          </a:xfrm>
          <a:prstGeom prst="rect">
            <a:avLst/>
          </a:prstGeom>
        </p:spPr>
      </p:pic>
      <p:sp>
        <p:nvSpPr>
          <p:cNvPr id="20" name="Oval 19">
            <a:extLst>
              <a:ext uri="{FF2B5EF4-FFF2-40B4-BE49-F238E27FC236}">
                <a16:creationId xmlns:a16="http://schemas.microsoft.com/office/drawing/2014/main" id="{9894CC70-BEA9-BFCB-C202-04024B6BE33F}"/>
              </a:ext>
            </a:extLst>
          </p:cNvPr>
          <p:cNvSpPr/>
          <p:nvPr/>
        </p:nvSpPr>
        <p:spPr>
          <a:xfrm>
            <a:off x="1329687" y="5314796"/>
            <a:ext cx="497541" cy="497541"/>
          </a:xfrm>
          <a:prstGeom prst="ellipse">
            <a:avLst/>
          </a:prstGeom>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3"/>
                </a:solidFill>
                <a:latin typeface="Lato Black" panose="020F0A02020204030203" pitchFamily="34" charset="0"/>
              </a:rPr>
              <a:t>P</a:t>
            </a:r>
          </a:p>
        </p:txBody>
      </p:sp>
      <p:pic>
        <p:nvPicPr>
          <p:cNvPr id="22" name="Graphic 21" descr="Taxi with solid fill">
            <a:extLst>
              <a:ext uri="{FF2B5EF4-FFF2-40B4-BE49-F238E27FC236}">
                <a16:creationId xmlns:a16="http://schemas.microsoft.com/office/drawing/2014/main" id="{CBBA5FF9-B87C-084D-5BE7-2B6488C73D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785289" y="1698256"/>
            <a:ext cx="914400" cy="914400"/>
          </a:xfrm>
          <a:prstGeom prst="rect">
            <a:avLst/>
          </a:prstGeom>
        </p:spPr>
      </p:pic>
      <p:pic>
        <p:nvPicPr>
          <p:cNvPr id="24" name="Graphic 23" descr="Fuel with solid fill">
            <a:extLst>
              <a:ext uri="{FF2B5EF4-FFF2-40B4-BE49-F238E27FC236}">
                <a16:creationId xmlns:a16="http://schemas.microsoft.com/office/drawing/2014/main" id="{5750ADCB-A9E7-87C7-27DC-5EFF31B4C4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83918" y="1738597"/>
            <a:ext cx="914400" cy="914400"/>
          </a:xfrm>
          <a:prstGeom prst="rect">
            <a:avLst/>
          </a:prstGeom>
        </p:spPr>
      </p:pic>
      <p:sp>
        <p:nvSpPr>
          <p:cNvPr id="3" name="TextBox 2">
            <a:extLst>
              <a:ext uri="{FF2B5EF4-FFF2-40B4-BE49-F238E27FC236}">
                <a16:creationId xmlns:a16="http://schemas.microsoft.com/office/drawing/2014/main" id="{6F3D2A7B-2B07-7602-6329-9A86E027A0DD}"/>
              </a:ext>
            </a:extLst>
          </p:cNvPr>
          <p:cNvSpPr txBox="1"/>
          <p:nvPr/>
        </p:nvSpPr>
        <p:spPr>
          <a:xfrm>
            <a:off x="1" y="6259195"/>
            <a:ext cx="12191999" cy="612873"/>
          </a:xfrm>
          <a:prstGeom prst="rect">
            <a:avLst/>
          </a:prstGeom>
          <a:solidFill>
            <a:schemeClr val="accent4"/>
          </a:solidFill>
        </p:spPr>
        <p:txBody>
          <a:bodyPr wrap="square" lIns="457200" tIns="182880" rIns="457200" bIns="182880" anchor="ctr" anchorCtr="0">
            <a:noAutofit/>
          </a:bodyPr>
          <a:lstStyle/>
          <a:p>
            <a:pPr algn="ctr"/>
            <a:r>
              <a:rPr lang="en-US" altLang="en-US" sz="2000" b="1" dirty="0"/>
              <a:t>For additional information on what’s eligible, visit </a:t>
            </a:r>
            <a:r>
              <a:rPr lang="en-US" altLang="en-US" sz="2000" b="1" u="sng" dirty="0">
                <a:solidFill>
                  <a:schemeClr val="accent6"/>
                </a:solidFill>
              </a:rPr>
              <a:t>BenefitResource.com/resources/eligible</a:t>
            </a:r>
            <a:endParaRPr lang="en-US" altLang="en-US" sz="2000" b="1" dirty="0">
              <a:solidFill>
                <a:schemeClr val="accent6"/>
              </a:solidFill>
            </a:endParaRPr>
          </a:p>
        </p:txBody>
      </p:sp>
      <p:sp>
        <p:nvSpPr>
          <p:cNvPr id="10" name="Title 9">
            <a:extLst>
              <a:ext uri="{FF2B5EF4-FFF2-40B4-BE49-F238E27FC236}">
                <a16:creationId xmlns:a16="http://schemas.microsoft.com/office/drawing/2014/main" id="{829521B5-012E-DAD0-5B06-F59E9100DFC0}"/>
              </a:ext>
            </a:extLst>
          </p:cNvPr>
          <p:cNvSpPr>
            <a:spLocks noGrp="1"/>
          </p:cNvSpPr>
          <p:nvPr>
            <p:ph type="title"/>
          </p:nvPr>
        </p:nvSpPr>
        <p:spPr/>
        <p:txBody>
          <a:bodyPr/>
          <a:lstStyle/>
          <a:p>
            <a:r>
              <a:rPr lang="en-US" sz="4800" dirty="0"/>
              <a:t>Eligible Expenses</a:t>
            </a:r>
            <a:endParaRPr lang="en-US" dirty="0"/>
          </a:p>
        </p:txBody>
      </p:sp>
    </p:spTree>
    <p:extLst>
      <p:ext uri="{BB962C8B-B14F-4D97-AF65-F5344CB8AC3E}">
        <p14:creationId xmlns:p14="http://schemas.microsoft.com/office/powerpoint/2010/main" val="1997507205"/>
      </p:ext>
    </p:extLst>
  </p:cSld>
  <p:clrMapOvr>
    <a:masterClrMapping/>
  </p:clrMapOvr>
  <mc:AlternateContent xmlns:mc="http://schemas.openxmlformats.org/markup-compatibility/2006" xmlns:p14="http://schemas.microsoft.com/office/powerpoint/2010/main">
    <mc:Choice Requires="p14">
      <p:transition spd="slow" p14:dur="2000" advTm="47443"/>
    </mc:Choice>
    <mc:Fallback xmlns="">
      <p:transition spd="slow" advTm="4744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E04B89-5874-2A47-A612-809872B80DA6}"/>
              </a:ext>
            </a:extLst>
          </p:cNvPr>
          <p:cNvGrpSpPr/>
          <p:nvPr/>
        </p:nvGrpSpPr>
        <p:grpSpPr>
          <a:xfrm>
            <a:off x="83467" y="2206237"/>
            <a:ext cx="2878968" cy="3268706"/>
            <a:chOff x="696365" y="1930716"/>
            <a:chExt cx="2878968" cy="3268706"/>
          </a:xfrm>
        </p:grpSpPr>
        <p:sp>
          <p:nvSpPr>
            <p:cNvPr id="2" name="TextBox 1">
              <a:extLst>
                <a:ext uri="{FF2B5EF4-FFF2-40B4-BE49-F238E27FC236}">
                  <a16:creationId xmlns:a16="http://schemas.microsoft.com/office/drawing/2014/main" id="{592FFADB-2C3B-4244-80B2-E01CED160F6B}"/>
                </a:ext>
              </a:extLst>
            </p:cNvPr>
            <p:cNvSpPr txBox="1"/>
            <p:nvPr/>
          </p:nvSpPr>
          <p:spPr>
            <a:xfrm>
              <a:off x="696365" y="1930716"/>
              <a:ext cx="2878968" cy="3268706"/>
            </a:xfrm>
            <a:prstGeom prst="roundRect">
              <a:avLst/>
            </a:prstGeom>
            <a:noFill/>
            <a:ln w="12700">
              <a:solidFill>
                <a:schemeClr val="accent2"/>
              </a:solidFill>
            </a:ln>
          </p:spPr>
          <p:txBody>
            <a:bodyPr wrap="square" tIns="1499616" rtlCol="0">
              <a:spAutoFit/>
            </a:bodyPr>
            <a:lstStyle/>
            <a:p>
              <a:pPr algn="ctr"/>
              <a:r>
                <a:rPr lang="en-US" sz="4000" b="1" dirty="0">
                  <a:solidFill>
                    <a:schemeClr val="tx2"/>
                  </a:solidFill>
                </a:rPr>
                <a:t>Step 1</a:t>
              </a:r>
              <a:r>
                <a:rPr lang="en-US" sz="4000" b="1" dirty="0">
                  <a:solidFill>
                    <a:srgbClr val="336699"/>
                  </a:solidFill>
                </a:rPr>
                <a:t> </a:t>
              </a:r>
            </a:p>
            <a:p>
              <a:pPr algn="ctr"/>
              <a:r>
                <a:rPr lang="en-US" altLang="en-US" sz="1600" dirty="0"/>
                <a:t>Sign up for a Beniversal Commute account through your employer. </a:t>
              </a:r>
              <a:endParaRPr lang="en-US" sz="1600" dirty="0"/>
            </a:p>
          </p:txBody>
        </p:sp>
        <p:pic>
          <p:nvPicPr>
            <p:cNvPr id="11" name="Picture 11">
              <a:extLst>
                <a:ext uri="{FF2B5EF4-FFF2-40B4-BE49-F238E27FC236}">
                  <a16:creationId xmlns:a16="http://schemas.microsoft.com/office/drawing/2014/main" id="{98446BD6-DACB-E84F-83EA-50207C1B3E5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421213" y="1930716"/>
              <a:ext cx="1498284" cy="1498284"/>
            </a:xfrm>
            <a:prstGeom prst="rect">
              <a:avLst/>
            </a:prstGeom>
          </p:spPr>
        </p:pic>
      </p:grpSp>
      <p:grpSp>
        <p:nvGrpSpPr>
          <p:cNvPr id="15" name="Group 14">
            <a:extLst>
              <a:ext uri="{FF2B5EF4-FFF2-40B4-BE49-F238E27FC236}">
                <a16:creationId xmlns:a16="http://schemas.microsoft.com/office/drawing/2014/main" id="{E09AB4A0-0B86-7944-9F34-FAC9D197EF5D}"/>
              </a:ext>
            </a:extLst>
          </p:cNvPr>
          <p:cNvGrpSpPr/>
          <p:nvPr/>
        </p:nvGrpSpPr>
        <p:grpSpPr>
          <a:xfrm>
            <a:off x="3087092" y="2206238"/>
            <a:ext cx="3014194" cy="3268706"/>
            <a:chOff x="7239000" y="758470"/>
            <a:chExt cx="2878968" cy="3435989"/>
          </a:xfrm>
        </p:grpSpPr>
        <p:sp>
          <p:nvSpPr>
            <p:cNvPr id="8" name="TextBox 7">
              <a:extLst>
                <a:ext uri="{FF2B5EF4-FFF2-40B4-BE49-F238E27FC236}">
                  <a16:creationId xmlns:a16="http://schemas.microsoft.com/office/drawing/2014/main" id="{D91D2FF0-D3BB-B54A-8850-0C54ACA8B837}"/>
                </a:ext>
              </a:extLst>
            </p:cNvPr>
            <p:cNvSpPr txBox="1"/>
            <p:nvPr/>
          </p:nvSpPr>
          <p:spPr>
            <a:xfrm>
              <a:off x="7239000" y="758470"/>
              <a:ext cx="2878968" cy="3435989"/>
            </a:xfrm>
            <a:prstGeom prst="roundRect">
              <a:avLst/>
            </a:prstGeom>
            <a:noFill/>
            <a:ln w="12700">
              <a:solidFill>
                <a:schemeClr val="accent2"/>
              </a:solidFill>
            </a:ln>
          </p:spPr>
          <p:txBody>
            <a:bodyPr wrap="square" tIns="1499616" rtlCol="0">
              <a:spAutoFit/>
            </a:bodyPr>
            <a:lstStyle/>
            <a:p>
              <a:pPr algn="ctr"/>
              <a:r>
                <a:rPr lang="en-US" sz="4000" b="1" dirty="0">
                  <a:solidFill>
                    <a:schemeClr val="tx2"/>
                  </a:solidFill>
                </a:rPr>
                <a:t>Step 2</a:t>
              </a:r>
            </a:p>
            <a:p>
              <a:pPr algn="ctr"/>
              <a:r>
                <a:rPr lang="en-US" altLang="en-US" sz="1600" dirty="0"/>
                <a:t>Your election will be deducted from your paycheck by your employer. </a:t>
              </a:r>
            </a:p>
          </p:txBody>
        </p:sp>
        <p:pic>
          <p:nvPicPr>
            <p:cNvPr id="12" name="Picture 11">
              <a:extLst>
                <a:ext uri="{FF2B5EF4-FFF2-40B4-BE49-F238E27FC236}">
                  <a16:creationId xmlns:a16="http://schemas.microsoft.com/office/drawing/2014/main" id="{C800AC2B-7F15-FE4A-80F9-E7CC0D9E930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929342" y="812258"/>
              <a:ext cx="1498284" cy="1498284"/>
            </a:xfrm>
            <a:prstGeom prst="rect">
              <a:avLst/>
            </a:prstGeom>
          </p:spPr>
        </p:pic>
      </p:grpSp>
      <p:grpSp>
        <p:nvGrpSpPr>
          <p:cNvPr id="17" name="Group 16">
            <a:extLst>
              <a:ext uri="{FF2B5EF4-FFF2-40B4-BE49-F238E27FC236}">
                <a16:creationId xmlns:a16="http://schemas.microsoft.com/office/drawing/2014/main" id="{7A93B72B-4DD4-904B-AA42-B376C4A1BA62}"/>
              </a:ext>
            </a:extLst>
          </p:cNvPr>
          <p:cNvGrpSpPr/>
          <p:nvPr/>
        </p:nvGrpSpPr>
        <p:grpSpPr>
          <a:xfrm>
            <a:off x="6225943" y="2206237"/>
            <a:ext cx="2878968" cy="3168336"/>
            <a:chOff x="750345" y="5456281"/>
            <a:chExt cx="2878968" cy="2952285"/>
          </a:xfrm>
        </p:grpSpPr>
        <p:sp>
          <p:nvSpPr>
            <p:cNvPr id="9" name="TextBox 8">
              <a:extLst>
                <a:ext uri="{FF2B5EF4-FFF2-40B4-BE49-F238E27FC236}">
                  <a16:creationId xmlns:a16="http://schemas.microsoft.com/office/drawing/2014/main" id="{0D39C28A-FC07-D742-9B64-157180587FB8}"/>
                </a:ext>
              </a:extLst>
            </p:cNvPr>
            <p:cNvSpPr txBox="1"/>
            <p:nvPr/>
          </p:nvSpPr>
          <p:spPr>
            <a:xfrm>
              <a:off x="750345" y="5456281"/>
              <a:ext cx="2878968" cy="2952285"/>
            </a:xfrm>
            <a:prstGeom prst="roundRect">
              <a:avLst/>
            </a:prstGeom>
            <a:noFill/>
            <a:ln w="12700">
              <a:solidFill>
                <a:schemeClr val="accent2"/>
              </a:solidFill>
            </a:ln>
          </p:spPr>
          <p:txBody>
            <a:bodyPr wrap="square" tIns="1499616" rtlCol="0">
              <a:spAutoFit/>
            </a:bodyPr>
            <a:lstStyle/>
            <a:p>
              <a:pPr algn="ctr"/>
              <a:r>
                <a:rPr lang="en-US" sz="4000" b="1" dirty="0">
                  <a:solidFill>
                    <a:schemeClr val="tx2"/>
                  </a:solidFill>
                </a:rPr>
                <a:t>Step 3</a:t>
              </a:r>
            </a:p>
            <a:p>
              <a:pPr algn="ctr"/>
              <a:r>
                <a:rPr lang="en-US" altLang="en-US" sz="1600" dirty="0"/>
                <a:t>Receive the Beniversal</a:t>
              </a:r>
              <a:r>
                <a:rPr lang="en-US" altLang="en-US" sz="1600" baseline="30000" dirty="0"/>
                <a:t>®</a:t>
              </a:r>
              <a:r>
                <a:rPr lang="en-US" altLang="en-US" sz="1600" dirty="0"/>
                <a:t> (or eTrac</a:t>
              </a:r>
              <a:r>
                <a:rPr lang="en-US" altLang="en-US" sz="1600" baseline="30000" dirty="0"/>
                <a:t> ®</a:t>
              </a:r>
              <a:r>
                <a:rPr lang="en-US" altLang="en-US" sz="1600" dirty="0"/>
                <a:t>) Prepaid Mastercard</a:t>
              </a:r>
              <a:r>
                <a:rPr lang="en-US" altLang="en-US" sz="1600" baseline="30000" dirty="0"/>
                <a:t> ®</a:t>
              </a:r>
              <a:r>
                <a:rPr lang="en-US" altLang="en-US" sz="1600" dirty="0"/>
                <a:t> in the mail.</a:t>
              </a:r>
            </a:p>
          </p:txBody>
        </p:sp>
        <p:pic>
          <p:nvPicPr>
            <p:cNvPr id="13" name="Picture 11">
              <a:extLst>
                <a:ext uri="{FF2B5EF4-FFF2-40B4-BE49-F238E27FC236}">
                  <a16:creationId xmlns:a16="http://schemas.microsoft.com/office/drawing/2014/main" id="{514383AD-0942-E84B-82F9-53242E527B2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440687" y="5456281"/>
              <a:ext cx="1498284" cy="1498284"/>
            </a:xfrm>
            <a:prstGeom prst="rect">
              <a:avLst/>
            </a:prstGeom>
          </p:spPr>
        </p:pic>
      </p:grpSp>
      <p:grpSp>
        <p:nvGrpSpPr>
          <p:cNvPr id="7" name="Group 6">
            <a:extLst>
              <a:ext uri="{FF2B5EF4-FFF2-40B4-BE49-F238E27FC236}">
                <a16:creationId xmlns:a16="http://schemas.microsoft.com/office/drawing/2014/main" id="{C1D2A8B4-5CBC-CE4F-87AD-C1EC8E43B893}"/>
              </a:ext>
            </a:extLst>
          </p:cNvPr>
          <p:cNvGrpSpPr/>
          <p:nvPr/>
        </p:nvGrpSpPr>
        <p:grpSpPr>
          <a:xfrm>
            <a:off x="9229567" y="2208683"/>
            <a:ext cx="2878968" cy="3168336"/>
            <a:chOff x="6096000" y="4098131"/>
            <a:chExt cx="2878968" cy="2954621"/>
          </a:xfrm>
        </p:grpSpPr>
        <p:sp>
          <p:nvSpPr>
            <p:cNvPr id="10" name="TextBox 9">
              <a:extLst>
                <a:ext uri="{FF2B5EF4-FFF2-40B4-BE49-F238E27FC236}">
                  <a16:creationId xmlns:a16="http://schemas.microsoft.com/office/drawing/2014/main" id="{7D37C46C-1474-5845-8BE9-F78748A9A4AC}"/>
                </a:ext>
              </a:extLst>
            </p:cNvPr>
            <p:cNvSpPr txBox="1"/>
            <p:nvPr/>
          </p:nvSpPr>
          <p:spPr>
            <a:xfrm>
              <a:off x="6096000" y="4098131"/>
              <a:ext cx="2878968" cy="2954621"/>
            </a:xfrm>
            <a:prstGeom prst="roundRect">
              <a:avLst/>
            </a:prstGeom>
            <a:noFill/>
            <a:ln w="12700">
              <a:solidFill>
                <a:schemeClr val="accent2"/>
              </a:solidFill>
            </a:ln>
          </p:spPr>
          <p:txBody>
            <a:bodyPr wrap="square" tIns="1499616" rtlCol="0">
              <a:spAutoFit/>
            </a:bodyPr>
            <a:lstStyle/>
            <a:p>
              <a:pPr algn="ctr"/>
              <a:r>
                <a:rPr lang="en-US" sz="4000" b="1" dirty="0">
                  <a:solidFill>
                    <a:schemeClr val="tx2"/>
                  </a:solidFill>
                </a:rPr>
                <a:t>Step 4</a:t>
              </a:r>
            </a:p>
            <a:p>
              <a:pPr algn="ctr"/>
              <a:r>
                <a:rPr lang="en-US" altLang="en-US" sz="1600" dirty="0"/>
                <a:t>Use your card for workplace commuting expenses. </a:t>
              </a:r>
            </a:p>
          </p:txBody>
        </p:sp>
        <p:pic>
          <p:nvPicPr>
            <p:cNvPr id="14" name="Picture 11">
              <a:extLst>
                <a:ext uri="{FF2B5EF4-FFF2-40B4-BE49-F238E27FC236}">
                  <a16:creationId xmlns:a16="http://schemas.microsoft.com/office/drawing/2014/main" id="{48A1109B-A802-E242-816D-603F578DFDB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6786342" y="4151919"/>
              <a:ext cx="1498284" cy="1498284"/>
            </a:xfrm>
            <a:prstGeom prst="rect">
              <a:avLst/>
            </a:prstGeom>
          </p:spPr>
        </p:pic>
      </p:grpSp>
      <p:sp>
        <p:nvSpPr>
          <p:cNvPr id="4" name="Title 3">
            <a:extLst>
              <a:ext uri="{FF2B5EF4-FFF2-40B4-BE49-F238E27FC236}">
                <a16:creationId xmlns:a16="http://schemas.microsoft.com/office/drawing/2014/main" id="{D0469412-8E8B-B040-53A9-BB7E62B323C8}"/>
              </a:ext>
            </a:extLst>
          </p:cNvPr>
          <p:cNvSpPr>
            <a:spLocks noGrp="1"/>
          </p:cNvSpPr>
          <p:nvPr>
            <p:ph type="title"/>
          </p:nvPr>
        </p:nvSpPr>
        <p:spPr/>
        <p:txBody>
          <a:bodyPr/>
          <a:lstStyle/>
          <a:p>
            <a:r>
              <a:rPr lang="en-US" altLang="en-US" sz="4800" dirty="0"/>
              <a:t>How it Works</a:t>
            </a:r>
            <a:endParaRPr lang="en-US" dirty="0"/>
          </a:p>
        </p:txBody>
      </p:sp>
    </p:spTree>
    <p:custDataLst>
      <p:tags r:id="rId1"/>
    </p:custDataLst>
  </p:cSld>
  <p:clrMapOvr>
    <a:masterClrMapping/>
  </p:clrMapOvr>
  <p:transition advTm="23609"/>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A1C1CE-4EBE-4A2B-835E-CCE86E2FAC5E}"/>
              </a:ext>
            </a:extLst>
          </p:cNvPr>
          <p:cNvSpPr>
            <a:spLocks noGrp="1"/>
          </p:cNvSpPr>
          <p:nvPr>
            <p:ph type="body" sz="quarter" idx="14"/>
          </p:nvPr>
        </p:nvSpPr>
        <p:spPr>
          <a:xfrm>
            <a:off x="731520" y="1656273"/>
            <a:ext cx="10678610" cy="1369316"/>
          </a:xfrm>
        </p:spPr>
        <p:txBody>
          <a:bodyPr anchor="ctr">
            <a:normAutofit/>
          </a:bodyPr>
          <a:lstStyle/>
          <a:p>
            <a:pPr algn="ctr">
              <a:lnSpc>
                <a:spcPct val="120000"/>
              </a:lnSpc>
            </a:pPr>
            <a:r>
              <a:rPr lang="en-US" dirty="0">
                <a:solidFill>
                  <a:schemeClr val="accent2"/>
                </a:solidFill>
                <a:latin typeface="+mn-lt"/>
              </a:rPr>
              <a:t>The Beniversal/eTrac Prepaid </a:t>
            </a:r>
            <a:r>
              <a:rPr lang="en-US" dirty="0" err="1">
                <a:solidFill>
                  <a:schemeClr val="accent2"/>
                </a:solidFill>
                <a:latin typeface="+mn-lt"/>
              </a:rPr>
              <a:t>Mastercards</a:t>
            </a:r>
            <a:r>
              <a:rPr lang="en-US" dirty="0">
                <a:solidFill>
                  <a:schemeClr val="accent2"/>
                </a:solidFill>
                <a:latin typeface="+mn-lt"/>
              </a:rPr>
              <a:t> provide the ultimate flexibility in purchasing mass transit and parking.</a:t>
            </a:r>
          </a:p>
        </p:txBody>
      </p:sp>
      <p:pic>
        <p:nvPicPr>
          <p:cNvPr id="7" name="Picture 6">
            <a:extLst>
              <a:ext uri="{FF2B5EF4-FFF2-40B4-BE49-F238E27FC236}">
                <a16:creationId xmlns:a16="http://schemas.microsoft.com/office/drawing/2014/main" id="{138A9856-D421-2F45-8FE1-4E1002B216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904761">
            <a:off x="7821639" y="3533637"/>
            <a:ext cx="3712964" cy="2332502"/>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276B71DA-1459-7C4B-9A15-D19EBDA78D34}"/>
              </a:ext>
            </a:extLst>
          </p:cNvPr>
          <p:cNvGrpSpPr/>
          <p:nvPr/>
        </p:nvGrpSpPr>
        <p:grpSpPr>
          <a:xfrm>
            <a:off x="731520" y="3988077"/>
            <a:ext cx="6771939" cy="2271118"/>
            <a:chOff x="731519" y="3277978"/>
            <a:chExt cx="6771939" cy="2271118"/>
          </a:xfrm>
        </p:grpSpPr>
        <p:sp>
          <p:nvSpPr>
            <p:cNvPr id="5" name="Rounded Rectangle 4">
              <a:extLst>
                <a:ext uri="{FF2B5EF4-FFF2-40B4-BE49-F238E27FC236}">
                  <a16:creationId xmlns:a16="http://schemas.microsoft.com/office/drawing/2014/main" id="{3E477B05-E87A-2443-B8A5-7AA71164A968}"/>
                </a:ext>
              </a:extLst>
            </p:cNvPr>
            <p:cNvSpPr/>
            <p:nvPr/>
          </p:nvSpPr>
          <p:spPr>
            <a:xfrm>
              <a:off x="731519" y="3277978"/>
              <a:ext cx="6771939" cy="2271118"/>
            </a:xfrm>
            <a:prstGeom prst="roundRect">
              <a:avLst/>
            </a:prstGeom>
            <a:solidFill>
              <a:srgbClr val="F6F6F5"/>
            </a:solidFill>
            <a:ln>
              <a:solidFill>
                <a:schemeClr val="accent3"/>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lIns="1920240" rIns="91440">
              <a:spAutoFit/>
            </a:bodyPr>
            <a:lstStyle/>
            <a:p>
              <a:pPr marL="285750" indent="-285750">
                <a:lnSpc>
                  <a:spcPct val="120000"/>
                </a:lnSpc>
                <a:buFont typeface="Arial" panose="020B0604020202020204" pitchFamily="34" charset="0"/>
                <a:buChar char="•"/>
              </a:pPr>
              <a:r>
                <a:rPr lang="en-US" dirty="0"/>
                <a:t>Can be used at any approved mass transit and parking vendors that accept Debit Mastercard</a:t>
              </a:r>
            </a:p>
            <a:p>
              <a:pPr marL="285750" indent="-285750">
                <a:lnSpc>
                  <a:spcPct val="120000"/>
                </a:lnSpc>
                <a:buFont typeface="Arial" panose="020B0604020202020204" pitchFamily="34" charset="0"/>
                <a:buChar char="•"/>
              </a:pPr>
              <a:r>
                <a:rPr lang="en-US" dirty="0"/>
                <a:t>Unused balances carry over every month</a:t>
              </a:r>
            </a:p>
            <a:p>
              <a:pPr marL="285750" indent="-285750">
                <a:lnSpc>
                  <a:spcPct val="120000"/>
                </a:lnSpc>
                <a:buFont typeface="Arial" panose="020B0604020202020204" pitchFamily="34" charset="0"/>
                <a:buChar char="•"/>
              </a:pPr>
              <a:r>
                <a:rPr lang="en-US" dirty="0"/>
                <a:t>Purchases limited to card balance</a:t>
              </a:r>
            </a:p>
            <a:p>
              <a:pPr marL="285750" indent="-285750">
                <a:lnSpc>
                  <a:spcPct val="120000"/>
                </a:lnSpc>
                <a:buFont typeface="Arial" panose="020B0604020202020204" pitchFamily="34" charset="0"/>
                <a:buChar char="•"/>
              </a:pPr>
              <a:r>
                <a:rPr lang="en-US" dirty="0"/>
                <a:t>Report a lost/stolen card immediately</a:t>
              </a:r>
            </a:p>
          </p:txBody>
        </p:sp>
        <p:pic>
          <p:nvPicPr>
            <p:cNvPr id="8" name="Graphic 7">
              <a:extLst>
                <a:ext uri="{FF2B5EF4-FFF2-40B4-BE49-F238E27FC236}">
                  <a16:creationId xmlns:a16="http://schemas.microsoft.com/office/drawing/2014/main" id="{661F7ED9-ED7E-7042-97A7-88AD5CCFCE4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2543" y="3499137"/>
              <a:ext cx="1828800" cy="1828800"/>
            </a:xfrm>
            <a:prstGeom prst="rect">
              <a:avLst/>
            </a:prstGeom>
          </p:spPr>
        </p:pic>
      </p:grpSp>
      <p:sp>
        <p:nvSpPr>
          <p:cNvPr id="4" name="Title 3">
            <a:extLst>
              <a:ext uri="{FF2B5EF4-FFF2-40B4-BE49-F238E27FC236}">
                <a16:creationId xmlns:a16="http://schemas.microsoft.com/office/drawing/2014/main" id="{2039432F-CC02-5C9E-1846-E37927E025A5}"/>
              </a:ext>
            </a:extLst>
          </p:cNvPr>
          <p:cNvSpPr>
            <a:spLocks noGrp="1"/>
          </p:cNvSpPr>
          <p:nvPr>
            <p:ph type="title"/>
          </p:nvPr>
        </p:nvSpPr>
        <p:spPr/>
        <p:txBody>
          <a:bodyPr/>
          <a:lstStyle/>
          <a:p>
            <a:r>
              <a:rPr lang="en-US" altLang="en-US" sz="4800" dirty="0"/>
              <a:t>Using Your Card</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01B9AF71-FE0D-1F48-9155-B96B598A9198}"/>
              </a:ext>
            </a:extLst>
          </p:cNvPr>
          <p:cNvSpPr txBox="1">
            <a:spLocks noGrp="1"/>
          </p:cNvSpPr>
          <p:nvPr>
            <p:ph type="body" sz="quarter" idx="14"/>
          </p:nvPr>
        </p:nvSpPr>
        <p:spPr>
          <a:xfrm>
            <a:off x="731520" y="1936750"/>
            <a:ext cx="10678610" cy="996170"/>
          </a:xfrm>
          <a:prstGeom prst="rect">
            <a:avLst/>
          </a:prstGeom>
        </p:spPr>
        <p:txBody>
          <a:bodyPr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dirty="0">
                <a:solidFill>
                  <a:schemeClr val="accent2"/>
                </a:solidFill>
              </a:rPr>
              <a:t>Use the Beniversal/eTrac Card to purchase or reload </a:t>
            </a:r>
          </a:p>
          <a:p>
            <a:pPr marL="0" indent="0" algn="ctr">
              <a:buFont typeface="Arial" panose="020B0604020202020204" pitchFamily="34" charset="0"/>
              <a:buNone/>
              <a:defRPr/>
            </a:pPr>
            <a:r>
              <a:rPr lang="en-US" dirty="0">
                <a:solidFill>
                  <a:schemeClr val="accent2"/>
                </a:solidFill>
              </a:rPr>
              <a:t>a mass transit pass.</a:t>
            </a:r>
          </a:p>
        </p:txBody>
      </p:sp>
      <p:sp>
        <p:nvSpPr>
          <p:cNvPr id="13" name="Rounded Rectangle 12">
            <a:extLst>
              <a:ext uri="{FF2B5EF4-FFF2-40B4-BE49-F238E27FC236}">
                <a16:creationId xmlns:a16="http://schemas.microsoft.com/office/drawing/2014/main" id="{7DFA6AF5-46E1-5940-AF84-E5BBDBF22CF3}"/>
              </a:ext>
            </a:extLst>
          </p:cNvPr>
          <p:cNvSpPr/>
          <p:nvPr/>
        </p:nvSpPr>
        <p:spPr>
          <a:xfrm>
            <a:off x="731520" y="3925430"/>
            <a:ext cx="6428405" cy="2209896"/>
          </a:xfrm>
          <a:prstGeom prst="roundRect">
            <a:avLst/>
          </a:prstGeom>
          <a:solidFill>
            <a:srgbClr val="F6F6F5"/>
          </a:solidFill>
          <a:ln>
            <a:solidFill>
              <a:schemeClr val="accent3"/>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lIns="1828800" tIns="182880" rIns="91440" bIns="182880">
            <a:spAutoFit/>
          </a:bodyPr>
          <a:lstStyle/>
          <a:p>
            <a:pPr marL="285750" indent="-285750">
              <a:lnSpc>
                <a:spcPct val="120000"/>
              </a:lnSpc>
              <a:buFont typeface="Arial" panose="020B0604020202020204" pitchFamily="34" charset="0"/>
              <a:buChar char="•"/>
            </a:pPr>
            <a:r>
              <a:rPr lang="en-US" dirty="0">
                <a:solidFill>
                  <a:schemeClr val="dk1"/>
                </a:solidFill>
              </a:rPr>
              <a:t>Purchase a new transit card at a transit vending machine or ticket counter. </a:t>
            </a:r>
          </a:p>
          <a:p>
            <a:pPr marL="285750" indent="-285750">
              <a:lnSpc>
                <a:spcPct val="120000"/>
              </a:lnSpc>
              <a:buFont typeface="Arial" panose="020B0604020202020204" pitchFamily="34" charset="0"/>
              <a:buChar char="•"/>
            </a:pPr>
            <a:r>
              <a:rPr lang="en-US" dirty="0">
                <a:solidFill>
                  <a:schemeClr val="dk1"/>
                </a:solidFill>
              </a:rPr>
              <a:t>Link the Beniversal/eTrac Card to an existing card through an online reload program. </a:t>
            </a:r>
          </a:p>
        </p:txBody>
      </p:sp>
      <p:pic>
        <p:nvPicPr>
          <p:cNvPr id="15" name="Graphic 14">
            <a:extLst>
              <a:ext uri="{FF2B5EF4-FFF2-40B4-BE49-F238E27FC236}">
                <a16:creationId xmlns:a16="http://schemas.microsoft.com/office/drawing/2014/main" id="{15222196-A2EB-434F-BCA2-5E7D0353DB5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3960" y="4161698"/>
            <a:ext cx="1737360" cy="1737360"/>
          </a:xfrm>
          <a:prstGeom prst="rect">
            <a:avLst/>
          </a:prstGeom>
        </p:spPr>
      </p:pic>
      <p:pic>
        <p:nvPicPr>
          <p:cNvPr id="7" name="Picture 6">
            <a:extLst>
              <a:ext uri="{FF2B5EF4-FFF2-40B4-BE49-F238E27FC236}">
                <a16:creationId xmlns:a16="http://schemas.microsoft.com/office/drawing/2014/main" id="{138A9856-D421-2F45-8FE1-4E1002B216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904761">
            <a:off x="7821639" y="3533637"/>
            <a:ext cx="3712964" cy="2332502"/>
          </a:xfrm>
          <a:prstGeom prst="rect">
            <a:avLst/>
          </a:prstGeom>
          <a:effectLst>
            <a:outerShdw blurRad="50800" dist="38100" dir="2700000" algn="tl" rotWithShape="0">
              <a:prstClr val="black">
                <a:alpha val="40000"/>
              </a:prstClr>
            </a:outerShdw>
          </a:effectLst>
        </p:spPr>
      </p:pic>
      <p:sp>
        <p:nvSpPr>
          <p:cNvPr id="3" name="Title 2">
            <a:extLst>
              <a:ext uri="{FF2B5EF4-FFF2-40B4-BE49-F238E27FC236}">
                <a16:creationId xmlns:a16="http://schemas.microsoft.com/office/drawing/2014/main" id="{F7E2B859-4985-5AA4-BB1F-3B8F3E5D9195}"/>
              </a:ext>
            </a:extLst>
          </p:cNvPr>
          <p:cNvSpPr>
            <a:spLocks noGrp="1"/>
          </p:cNvSpPr>
          <p:nvPr>
            <p:ph type="title"/>
          </p:nvPr>
        </p:nvSpPr>
        <p:spPr/>
        <p:txBody>
          <a:bodyPr/>
          <a:lstStyle/>
          <a:p>
            <a:r>
              <a:rPr lang="en-US" altLang="en-US" sz="4800" dirty="0"/>
              <a:t>Using Your Card</a:t>
            </a:r>
            <a:endParaRPr lang="en-US" dirty="0"/>
          </a:p>
        </p:txBody>
      </p:sp>
    </p:spTree>
    <p:extLst>
      <p:ext uri="{BB962C8B-B14F-4D97-AF65-F5344CB8AC3E}">
        <p14:creationId xmlns:p14="http://schemas.microsoft.com/office/powerpoint/2010/main" val="3197186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8A9856-D421-2F45-8FE1-4E1002B216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904761">
            <a:off x="7821639" y="3533637"/>
            <a:ext cx="3712964" cy="2332502"/>
          </a:xfrm>
          <a:prstGeom prst="rect">
            <a:avLst/>
          </a:prstGeom>
          <a:effectLst>
            <a:outerShdw blurRad="50800" dist="38100" dir="2700000" algn="tl" rotWithShape="0">
              <a:prstClr val="black">
                <a:alpha val="40000"/>
              </a:prstClr>
            </a:outerShdw>
          </a:effectLst>
        </p:spPr>
      </p:pic>
      <p:sp>
        <p:nvSpPr>
          <p:cNvPr id="11" name="Content Placeholder 2">
            <a:extLst>
              <a:ext uri="{FF2B5EF4-FFF2-40B4-BE49-F238E27FC236}">
                <a16:creationId xmlns:a16="http://schemas.microsoft.com/office/drawing/2014/main" id="{01B9AF71-FE0D-1F48-9155-B96B598A9198}"/>
              </a:ext>
            </a:extLst>
          </p:cNvPr>
          <p:cNvSpPr txBox="1">
            <a:spLocks noGrp="1"/>
          </p:cNvSpPr>
          <p:nvPr>
            <p:ph type="body" sz="quarter" idx="14"/>
          </p:nvPr>
        </p:nvSpPr>
        <p:spPr>
          <a:xfrm>
            <a:off x="731520" y="1936750"/>
            <a:ext cx="10678610" cy="480131"/>
          </a:xfrm>
          <a:prstGeom prst="rect">
            <a:avLst/>
          </a:prstGeom>
        </p:spPr>
        <p:txBody>
          <a:bodyPr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dirty="0">
                <a:solidFill>
                  <a:schemeClr val="accent2"/>
                </a:solidFill>
              </a:rPr>
              <a:t>Use the Beniversal/eTrac Card to purchase tickets online.</a:t>
            </a:r>
          </a:p>
        </p:txBody>
      </p:sp>
      <p:sp>
        <p:nvSpPr>
          <p:cNvPr id="13" name="Rounded Rectangle 12">
            <a:extLst>
              <a:ext uri="{FF2B5EF4-FFF2-40B4-BE49-F238E27FC236}">
                <a16:creationId xmlns:a16="http://schemas.microsoft.com/office/drawing/2014/main" id="{7DFA6AF5-46E1-5940-AF84-E5BBDBF22CF3}"/>
              </a:ext>
            </a:extLst>
          </p:cNvPr>
          <p:cNvSpPr/>
          <p:nvPr/>
        </p:nvSpPr>
        <p:spPr>
          <a:xfrm>
            <a:off x="731520" y="3925430"/>
            <a:ext cx="6425755" cy="1842065"/>
          </a:xfrm>
          <a:prstGeom prst="roundRect">
            <a:avLst/>
          </a:prstGeom>
          <a:solidFill>
            <a:srgbClr val="F6F6F5"/>
          </a:solidFill>
          <a:ln>
            <a:solidFill>
              <a:schemeClr val="accent3"/>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lIns="2011680" tIns="182880" rIns="91440" bIns="182880">
            <a:spAutoFit/>
          </a:bodyPr>
          <a:lstStyle/>
          <a:p>
            <a:pPr>
              <a:lnSpc>
                <a:spcPct val="120000"/>
              </a:lnSpc>
            </a:pPr>
            <a:r>
              <a:rPr lang="en-US" dirty="0"/>
              <a:t>Many transportation options allow you to purchase your tickets online. Simply use the Beniversal/eTrac Card to complete your purchases. </a:t>
            </a:r>
          </a:p>
        </p:txBody>
      </p:sp>
      <p:pic>
        <p:nvPicPr>
          <p:cNvPr id="15" name="Graphic 14">
            <a:extLst>
              <a:ext uri="{FF2B5EF4-FFF2-40B4-BE49-F238E27FC236}">
                <a16:creationId xmlns:a16="http://schemas.microsoft.com/office/drawing/2014/main" id="{15222196-A2EB-434F-BCA2-5E7D0353DB5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33225" y="4015434"/>
            <a:ext cx="1662057" cy="1662057"/>
          </a:xfrm>
          <a:prstGeom prst="rect">
            <a:avLst/>
          </a:prstGeom>
        </p:spPr>
      </p:pic>
      <p:sp>
        <p:nvSpPr>
          <p:cNvPr id="3" name="Title 2">
            <a:extLst>
              <a:ext uri="{FF2B5EF4-FFF2-40B4-BE49-F238E27FC236}">
                <a16:creationId xmlns:a16="http://schemas.microsoft.com/office/drawing/2014/main" id="{CA578EA6-8E80-E9AC-F842-96F10AFC2E86}"/>
              </a:ext>
            </a:extLst>
          </p:cNvPr>
          <p:cNvSpPr>
            <a:spLocks noGrp="1"/>
          </p:cNvSpPr>
          <p:nvPr>
            <p:ph type="title"/>
          </p:nvPr>
        </p:nvSpPr>
        <p:spPr/>
        <p:txBody>
          <a:bodyPr/>
          <a:lstStyle/>
          <a:p>
            <a:r>
              <a:rPr lang="en-US" altLang="en-US" sz="4800" dirty="0"/>
              <a:t>Using Your Card</a:t>
            </a:r>
            <a:endParaRPr lang="en-US" dirty="0"/>
          </a:p>
        </p:txBody>
      </p:sp>
    </p:spTree>
    <p:extLst>
      <p:ext uri="{BB962C8B-B14F-4D97-AF65-F5344CB8AC3E}">
        <p14:creationId xmlns:p14="http://schemas.microsoft.com/office/powerpoint/2010/main" val="2460048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8A9856-D421-2F45-8FE1-4E1002B216A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904761">
            <a:off x="7821639" y="3533637"/>
            <a:ext cx="3712964" cy="2332502"/>
          </a:xfrm>
          <a:prstGeom prst="rect">
            <a:avLst/>
          </a:prstGeom>
          <a:effectLst>
            <a:outerShdw blurRad="50800" dist="38100" dir="2700000" algn="tl" rotWithShape="0">
              <a:prstClr val="black">
                <a:alpha val="40000"/>
              </a:prstClr>
            </a:outerShdw>
          </a:effectLst>
        </p:spPr>
      </p:pic>
      <p:sp>
        <p:nvSpPr>
          <p:cNvPr id="11" name="Content Placeholder 2">
            <a:extLst>
              <a:ext uri="{FF2B5EF4-FFF2-40B4-BE49-F238E27FC236}">
                <a16:creationId xmlns:a16="http://schemas.microsoft.com/office/drawing/2014/main" id="{01B9AF71-FE0D-1F48-9155-B96B598A9198}"/>
              </a:ext>
            </a:extLst>
          </p:cNvPr>
          <p:cNvSpPr txBox="1">
            <a:spLocks noGrp="1"/>
          </p:cNvSpPr>
          <p:nvPr>
            <p:ph type="body" sz="quarter" idx="14"/>
          </p:nvPr>
        </p:nvSpPr>
        <p:spPr>
          <a:xfrm>
            <a:off x="731520" y="1936750"/>
            <a:ext cx="10678610" cy="867930"/>
          </a:xfrm>
          <a:prstGeom prst="rect">
            <a:avLst/>
          </a:prstGeom>
        </p:spPr>
        <p:txBody>
          <a:bodyPr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dirty="0">
                <a:solidFill>
                  <a:schemeClr val="accent2"/>
                </a:solidFill>
              </a:rPr>
              <a:t>Enroll in a mail-and-ride program with your Beniversal/eTrac Card as the payment source.</a:t>
            </a:r>
          </a:p>
        </p:txBody>
      </p:sp>
      <p:sp>
        <p:nvSpPr>
          <p:cNvPr id="13" name="Rounded Rectangle 12">
            <a:extLst>
              <a:ext uri="{FF2B5EF4-FFF2-40B4-BE49-F238E27FC236}">
                <a16:creationId xmlns:a16="http://schemas.microsoft.com/office/drawing/2014/main" id="{7DFA6AF5-46E1-5940-AF84-E5BBDBF22CF3}"/>
              </a:ext>
            </a:extLst>
          </p:cNvPr>
          <p:cNvSpPr/>
          <p:nvPr/>
        </p:nvSpPr>
        <p:spPr>
          <a:xfrm>
            <a:off x="731520" y="3925430"/>
            <a:ext cx="6652260" cy="1842136"/>
          </a:xfrm>
          <a:prstGeom prst="roundRect">
            <a:avLst/>
          </a:prstGeom>
          <a:solidFill>
            <a:srgbClr val="F6F6F5"/>
          </a:solidFill>
          <a:ln>
            <a:solidFill>
              <a:schemeClr val="accent3"/>
            </a:soli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lIns="2011680" tIns="182880" rIns="91440" bIns="182880">
            <a:spAutoFit/>
          </a:bodyPr>
          <a:lstStyle/>
          <a:p>
            <a:pPr>
              <a:lnSpc>
                <a:spcPct val="120000"/>
              </a:lnSpc>
            </a:pPr>
            <a:r>
              <a:rPr lang="en-US" dirty="0"/>
              <a:t>Select the fare you would like to purchase and have passes automatically mailed to you each month. Beniversal/eTrac Card will be debited for the amount of the purchase.    </a:t>
            </a:r>
          </a:p>
        </p:txBody>
      </p:sp>
      <p:pic>
        <p:nvPicPr>
          <p:cNvPr id="15" name="Graphic 14">
            <a:extLst>
              <a:ext uri="{FF2B5EF4-FFF2-40B4-BE49-F238E27FC236}">
                <a16:creationId xmlns:a16="http://schemas.microsoft.com/office/drawing/2014/main" id="{15222196-A2EB-434F-BCA2-5E7D0353DB5D}"/>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33225" y="4015434"/>
            <a:ext cx="1662057" cy="1662057"/>
          </a:xfrm>
          <a:prstGeom prst="rect">
            <a:avLst/>
          </a:prstGeom>
        </p:spPr>
      </p:pic>
      <p:sp>
        <p:nvSpPr>
          <p:cNvPr id="3" name="Title 2">
            <a:extLst>
              <a:ext uri="{FF2B5EF4-FFF2-40B4-BE49-F238E27FC236}">
                <a16:creationId xmlns:a16="http://schemas.microsoft.com/office/drawing/2014/main" id="{F65FEBC7-DF42-5233-E54D-48171162FD04}"/>
              </a:ext>
            </a:extLst>
          </p:cNvPr>
          <p:cNvSpPr>
            <a:spLocks noGrp="1"/>
          </p:cNvSpPr>
          <p:nvPr>
            <p:ph type="title"/>
          </p:nvPr>
        </p:nvSpPr>
        <p:spPr/>
        <p:txBody>
          <a:bodyPr/>
          <a:lstStyle/>
          <a:p>
            <a:r>
              <a:rPr lang="en-US" altLang="en-US" sz="4800" dirty="0"/>
              <a:t>Using Your Card</a:t>
            </a:r>
            <a:endParaRPr lang="en-US" dirty="0"/>
          </a:p>
        </p:txBody>
      </p:sp>
    </p:spTree>
    <p:extLst>
      <p:ext uri="{BB962C8B-B14F-4D97-AF65-F5344CB8AC3E}">
        <p14:creationId xmlns:p14="http://schemas.microsoft.com/office/powerpoint/2010/main" val="21072408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4|8.9|7.2"/>
</p:tagLst>
</file>

<file path=ppt/tags/tag2.xml><?xml version="1.0" encoding="utf-8"?>
<p:tagLst xmlns:a="http://schemas.openxmlformats.org/drawingml/2006/main" xmlns:r="http://schemas.openxmlformats.org/officeDocument/2006/relationships" xmlns:p="http://schemas.openxmlformats.org/presentationml/2006/main">
  <p:tag name="TIMING" val="|3.9|3.5|9.1|7.7"/>
</p:tagLst>
</file>

<file path=ppt/tags/tag3.xml><?xml version="1.0" encoding="utf-8"?>
<p:tagLst xmlns:a="http://schemas.openxmlformats.org/drawingml/2006/main" xmlns:r="http://schemas.openxmlformats.org/officeDocument/2006/relationships" xmlns:p="http://schemas.openxmlformats.org/presentationml/2006/main">
  <p:tag name="TIMING" val="|3|5.3|5|5.6"/>
</p:tagLst>
</file>

<file path=ppt/tags/tag4.xml><?xml version="1.0" encoding="utf-8"?>
<p:tagLst xmlns:a="http://schemas.openxmlformats.org/drawingml/2006/main" xmlns:r="http://schemas.openxmlformats.org/officeDocument/2006/relationships" xmlns:p="http://schemas.openxmlformats.org/presentationml/2006/main">
  <p:tag name="TIMING" val="|3.2|15.1|1.8|1.4|3.9|6.2|3.8|4.8"/>
</p:tagLst>
</file>

<file path=ppt/tags/tag5.xml><?xml version="1.0" encoding="utf-8"?>
<p:tagLst xmlns:a="http://schemas.openxmlformats.org/drawingml/2006/main" xmlns:r="http://schemas.openxmlformats.org/officeDocument/2006/relationships" xmlns:p="http://schemas.openxmlformats.org/presentationml/2006/main">
  <p:tag name="TIMING" val="|1|3|9.1"/>
</p:tagLst>
</file>

<file path=ppt/tags/tag6.xml><?xml version="1.0" encoding="utf-8"?>
<p:tagLst xmlns:a="http://schemas.openxmlformats.org/drawingml/2006/main" xmlns:r="http://schemas.openxmlformats.org/officeDocument/2006/relationships" xmlns:p="http://schemas.openxmlformats.org/presentationml/2006/main">
  <p:tag name="TIMING" val="|1.9|6.4|6.1"/>
</p:tagLst>
</file>

<file path=ppt/tags/tag7.xml><?xml version="1.0" encoding="utf-8"?>
<p:tagLst xmlns:a="http://schemas.openxmlformats.org/drawingml/2006/main" xmlns:r="http://schemas.openxmlformats.org/officeDocument/2006/relationships" xmlns:p="http://schemas.openxmlformats.org/presentationml/2006/main">
  <p:tag name="TIMING" val="|6.4|2.6|12.5"/>
</p:tagLst>
</file>

<file path=ppt/theme/theme1.xml><?xml version="1.0" encoding="utf-8"?>
<a:theme xmlns:a="http://schemas.openxmlformats.org/drawingml/2006/main" name="Office Theme">
  <a:themeElements>
    <a:clrScheme name="BRI Branding">
      <a:dk1>
        <a:srgbClr val="101820"/>
      </a:dk1>
      <a:lt1>
        <a:sysClr val="window" lastClr="FFFFFF"/>
      </a:lt1>
      <a:dk2>
        <a:srgbClr val="1B365D"/>
      </a:dk2>
      <a:lt2>
        <a:srgbClr val="D9D9D6"/>
      </a:lt2>
      <a:accent1>
        <a:srgbClr val="1B365D"/>
      </a:accent1>
      <a:accent2>
        <a:srgbClr val="538AB4"/>
      </a:accent2>
      <a:accent3>
        <a:srgbClr val="D9D9D6"/>
      </a:accent3>
      <a:accent4>
        <a:srgbClr val="FFAD00"/>
      </a:accent4>
      <a:accent5>
        <a:srgbClr val="101820"/>
      </a:accent5>
      <a:accent6>
        <a:srgbClr val="28724F"/>
      </a:accent6>
      <a:hlink>
        <a:srgbClr val="538AB4"/>
      </a:hlink>
      <a:folHlink>
        <a:srgbClr val="538AB4"/>
      </a:folHlink>
    </a:clrScheme>
    <a:fontScheme name="New BRI">
      <a:majorFont>
        <a:latin typeface="Libre Baskerville"/>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 PowerPoint Template" id="{A1F8CD0F-2057-4763-A735-5C27D69822A2}" vid="{2B49ED81-ABF4-4998-9EB9-0CE0755D0A59}"/>
    </a:ext>
  </a:extLst>
</a:theme>
</file>

<file path=ppt/theme/theme2.xml><?xml version="1.0" encoding="utf-8"?>
<a:theme xmlns:a="http://schemas.openxmlformats.org/drawingml/2006/main" name="1_Office Theme">
  <a:themeElements>
    <a:clrScheme name="BRI Branding">
      <a:dk1>
        <a:srgbClr val="101820"/>
      </a:dk1>
      <a:lt1>
        <a:sysClr val="window" lastClr="FFFFFF"/>
      </a:lt1>
      <a:dk2>
        <a:srgbClr val="1B365D"/>
      </a:dk2>
      <a:lt2>
        <a:srgbClr val="D9D9D6"/>
      </a:lt2>
      <a:accent1>
        <a:srgbClr val="1B365D"/>
      </a:accent1>
      <a:accent2>
        <a:srgbClr val="538AB4"/>
      </a:accent2>
      <a:accent3>
        <a:srgbClr val="D9D9D6"/>
      </a:accent3>
      <a:accent4>
        <a:srgbClr val="FFAD00"/>
      </a:accent4>
      <a:accent5>
        <a:srgbClr val="101820"/>
      </a:accent5>
      <a:accent6>
        <a:srgbClr val="28724F"/>
      </a:accent6>
      <a:hlink>
        <a:srgbClr val="538AB4"/>
      </a:hlink>
      <a:folHlink>
        <a:srgbClr val="538AB4"/>
      </a:folHlink>
    </a:clrScheme>
    <a:fontScheme name="New BRI">
      <a:majorFont>
        <a:latin typeface="Libre Baskerville"/>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 PowerPoint Template" id="{A1F8CD0F-2057-4763-A735-5C27D69822A2}" vid="{8F0A7185-3EA1-4A79-AFC0-2DF0032388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RI Branding">
    <a:dk1>
      <a:srgbClr val="101820"/>
    </a:dk1>
    <a:lt1>
      <a:sysClr val="window" lastClr="FFFFFF"/>
    </a:lt1>
    <a:dk2>
      <a:srgbClr val="1B365D"/>
    </a:dk2>
    <a:lt2>
      <a:srgbClr val="D9D9D6"/>
    </a:lt2>
    <a:accent1>
      <a:srgbClr val="1B365D"/>
    </a:accent1>
    <a:accent2>
      <a:srgbClr val="538AB4"/>
    </a:accent2>
    <a:accent3>
      <a:srgbClr val="D9D9D6"/>
    </a:accent3>
    <a:accent4>
      <a:srgbClr val="FFAD00"/>
    </a:accent4>
    <a:accent5>
      <a:srgbClr val="101820"/>
    </a:accent5>
    <a:accent6>
      <a:srgbClr val="28724F"/>
    </a:accent6>
    <a:hlink>
      <a:srgbClr val="538AB4"/>
    </a:hlink>
    <a:folHlink>
      <a:srgbClr val="538AB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C06A6BDA9C1A4B9AA6D441175B3F45" ma:contentTypeVersion="20" ma:contentTypeDescription="Create a new document." ma:contentTypeScope="" ma:versionID="0280023af6eefb1af0f30248cbf055a9">
  <xsd:schema xmlns:xsd="http://www.w3.org/2001/XMLSchema" xmlns:xs="http://www.w3.org/2001/XMLSchema" xmlns:p="http://schemas.microsoft.com/office/2006/metadata/properties" xmlns:ns1="http://schemas.microsoft.com/sharepoint/v3" xmlns:ns2="26ba4b9e-9d3c-4821-98af-ed66ec51f28a" xmlns:ns3="fb3091da-d430-46b0-9d39-660eb25bb6c8" targetNamespace="http://schemas.microsoft.com/office/2006/metadata/properties" ma:root="true" ma:fieldsID="84f19d865efc995f121c289bc31a0130" ns1:_="" ns2:_="" ns3:_="">
    <xsd:import namespace="http://schemas.microsoft.com/sharepoint/v3"/>
    <xsd:import namespace="26ba4b9e-9d3c-4821-98af-ed66ec51f28a"/>
    <xsd:import namespace="fb3091da-d430-46b0-9d39-660eb25bb6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ba4b9e-9d3c-4821-98af-ed66ec51f2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1ce0123-6ad9-410c-8748-63ce0cf998d0"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3091da-d430-46b0-9d39-660eb25bb6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459b91d-8f55-4d89-86d9-c14d164385c5}" ma:internalName="TaxCatchAll" ma:showField="CatchAllData" ma:web="fb3091da-d430-46b0-9d39-660eb25bb6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b3091da-d430-46b0-9d39-660eb25bb6c8" xsi:nil="true"/>
    <lcf76f155ced4ddcb4097134ff3c332f xmlns="26ba4b9e-9d3c-4821-98af-ed66ec51f28a">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18F9FC-5B17-4E15-83F7-7D2A2567A8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6ba4b9e-9d3c-4821-98af-ed66ec51f28a"/>
    <ds:schemaRef ds:uri="fb3091da-d430-46b0-9d39-660eb25bb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D30C2F-F418-4271-A03E-EF2B1D8EFD39}">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51d20285-3080-411b-8714-6e6477a3c42a"/>
    <ds:schemaRef ds:uri="5280073c-f87b-4cdc-bf2d-1e6c3bc19098"/>
    <ds:schemaRef ds:uri="http://www.w3.org/XML/1998/namespace"/>
    <ds:schemaRef ds:uri="fb3091da-d430-46b0-9d39-660eb25bb6c8"/>
    <ds:schemaRef ds:uri="26ba4b9e-9d3c-4821-98af-ed66ec51f28a"/>
    <ds:schemaRef ds:uri="http://schemas.microsoft.com/sharepoint/v3"/>
  </ds:schemaRefs>
</ds:datastoreItem>
</file>

<file path=customXml/itemProps3.xml><?xml version="1.0" encoding="utf-8"?>
<ds:datastoreItem xmlns:ds="http://schemas.openxmlformats.org/officeDocument/2006/customXml" ds:itemID="{74FD7AFD-2780-48BA-8D44-41A4CB7EE3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2498</TotalTime>
  <Words>3093</Words>
  <Application>Microsoft Office PowerPoint</Application>
  <PresentationFormat>Widescreen</PresentationFormat>
  <Paragraphs>244</Paragraphs>
  <Slides>21</Slides>
  <Notes>20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ＭＳ Ｐゴシック</vt:lpstr>
      <vt:lpstr>Arial</vt:lpstr>
      <vt:lpstr>Arial Narrow</vt:lpstr>
      <vt:lpstr>Calibri</vt:lpstr>
      <vt:lpstr>Ink Free</vt:lpstr>
      <vt:lpstr>Lato</vt:lpstr>
      <vt:lpstr>Lato Black</vt:lpstr>
      <vt:lpstr>Lato Light</vt:lpstr>
      <vt:lpstr>Libre Baskerville</vt:lpstr>
      <vt:lpstr>Tahoma</vt:lpstr>
      <vt:lpstr>Times New Roman</vt:lpstr>
      <vt:lpstr>Office Theme</vt:lpstr>
      <vt:lpstr>1_Office Theme</vt:lpstr>
      <vt:lpstr>Commuter Benefits (CBP)</vt:lpstr>
      <vt:lpstr>What is a Commuter Benefit Plan?</vt:lpstr>
      <vt:lpstr>The Tax Savings</vt:lpstr>
      <vt:lpstr>Eligible Expenses</vt:lpstr>
      <vt:lpstr>How it Works</vt:lpstr>
      <vt:lpstr>Using Your Card</vt:lpstr>
      <vt:lpstr>Using Your Card</vt:lpstr>
      <vt:lpstr>Using Your Card</vt:lpstr>
      <vt:lpstr>Using Your Card</vt:lpstr>
      <vt:lpstr>Using Your Card</vt:lpstr>
      <vt:lpstr>Digital Wallets</vt:lpstr>
      <vt:lpstr>How Much Should My Election Be?</vt:lpstr>
      <vt:lpstr>Making Elections</vt:lpstr>
      <vt:lpstr>When Will I Get My Card?</vt:lpstr>
      <vt:lpstr>Claim Reimbursement Requests</vt:lpstr>
      <vt:lpstr>BRIWEB Participant Portal</vt:lpstr>
      <vt:lpstr>Account Access On-the-Go</vt:lpstr>
      <vt:lpstr>Commuter Resource Center</vt:lpstr>
      <vt:lpstr>Convenient Participant Support</vt:lpstr>
      <vt:lpstr>Important Dates to Remember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Commuter Benefits (CBP)</dc:title>
  <dc:creator>Kristen Hughes</dc:creator>
  <cp:lastModifiedBy>Ashley Maier</cp:lastModifiedBy>
  <cp:revision>9</cp:revision>
  <dcterms:created xsi:type="dcterms:W3CDTF">2021-09-23T16:42:08Z</dcterms:created>
  <dcterms:modified xsi:type="dcterms:W3CDTF">2024-01-18T21:04:35Z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0x010100EBC06A6BDA9C1A4B9AA6D441175B3F45</vt:lpwstr>
  </property>
  <property fmtid="{D5CDD505-2E9C-101B-9397-08002B2CF9AE}" pid="3" name="MediaServiceImageTags">
    <vt:lpwstr/>
  </property>
</Properties>
</file>