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40"/>
  </p:notesMasterIdLst>
  <p:sldIdLst>
    <p:sldId id="1174" r:id="rId5"/>
    <p:sldId id="866" r:id="rId6"/>
    <p:sldId id="657" r:id="rId7"/>
    <p:sldId id="662" r:id="rId8"/>
    <p:sldId id="658" r:id="rId9"/>
    <p:sldId id="659" r:id="rId10"/>
    <p:sldId id="660" r:id="rId11"/>
    <p:sldId id="868" r:id="rId12"/>
    <p:sldId id="1530" r:id="rId13"/>
    <p:sldId id="364" r:id="rId14"/>
    <p:sldId id="665" r:id="rId15"/>
    <p:sldId id="377" r:id="rId16"/>
    <p:sldId id="381" r:id="rId17"/>
    <p:sldId id="378" r:id="rId18"/>
    <p:sldId id="671" r:id="rId19"/>
    <p:sldId id="673" r:id="rId20"/>
    <p:sldId id="864" r:id="rId21"/>
    <p:sldId id="278" r:id="rId22"/>
    <p:sldId id="872" r:id="rId23"/>
    <p:sldId id="2776" r:id="rId24"/>
    <p:sldId id="624" r:id="rId25"/>
    <p:sldId id="629" r:id="rId26"/>
    <p:sldId id="1541" r:id="rId27"/>
    <p:sldId id="686" r:id="rId28"/>
    <p:sldId id="1456" r:id="rId29"/>
    <p:sldId id="1540" r:id="rId30"/>
    <p:sldId id="1529" r:id="rId31"/>
    <p:sldId id="1539" r:id="rId32"/>
    <p:sldId id="1457" r:id="rId33"/>
    <p:sldId id="1546" r:id="rId34"/>
    <p:sldId id="1547" r:id="rId35"/>
    <p:sldId id="1545" r:id="rId36"/>
    <p:sldId id="1542" r:id="rId37"/>
    <p:sldId id="1172" r:id="rId38"/>
    <p:sldId id="11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an HSA" id="{499D4163-93F4-4CF3-93DA-64A4C9C8D4EA}">
          <p14:sldIdLst>
            <p14:sldId id="1174"/>
            <p14:sldId id="866"/>
            <p14:sldId id="657"/>
            <p14:sldId id="662"/>
            <p14:sldId id="658"/>
            <p14:sldId id="659"/>
            <p14:sldId id="660"/>
            <p14:sldId id="868"/>
            <p14:sldId id="1530"/>
            <p14:sldId id="364"/>
            <p14:sldId id="665"/>
          </p14:sldIdLst>
        </p14:section>
        <p14:section name="Card &amp; Shopping" id="{BA686C4D-4D02-42C5-AB78-39C3EA2F2005}">
          <p14:sldIdLst>
            <p14:sldId id="377"/>
            <p14:sldId id="381"/>
            <p14:sldId id="378"/>
            <p14:sldId id="671"/>
            <p14:sldId id="673"/>
          </p14:sldIdLst>
        </p14:section>
        <p14:section name="BRI Tools" id="{FBCAF5CA-383D-4DBE-88CF-ADB4B20AE895}">
          <p14:sldIdLst>
            <p14:sldId id="864"/>
            <p14:sldId id="278"/>
            <p14:sldId id="872"/>
            <p14:sldId id="2776"/>
          </p14:sldIdLst>
        </p14:section>
        <p14:section name="UMB" id="{37D079B9-5308-413D-8D73-3AB08E7AE009}">
          <p14:sldIdLst>
            <p14:sldId id="624"/>
            <p14:sldId id="629"/>
            <p14:sldId id="1541"/>
            <p14:sldId id="686"/>
          </p14:sldIdLst>
        </p14:section>
        <p14:section name="First Dollar/Piermont" id="{78F6F3F8-D807-45FC-81FD-63459DF3C207}">
          <p14:sldIdLst>
            <p14:sldId id="1456"/>
            <p14:sldId id="1540"/>
            <p14:sldId id="1529"/>
            <p14:sldId id="1539"/>
            <p14:sldId id="1457"/>
          </p14:sldIdLst>
        </p14:section>
        <p14:section name="No Custodian Slides" id="{27E0B60D-2DA5-4126-B692-F8D50E8680B4}">
          <p14:sldIdLst>
            <p14:sldId id="1546"/>
            <p14:sldId id="1547"/>
            <p14:sldId id="1545"/>
          </p14:sldIdLst>
        </p14:section>
        <p14:section name="Support &amp; Dates" id="{0B7D7B62-CC36-4CDD-ADE1-97B1D8F9547E}">
          <p14:sldIdLst>
            <p14:sldId id="1542"/>
            <p14:sldId id="1172"/>
            <p14:sldId id="11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y Burke" initials="CB" lastIdx="2" clrIdx="0">
    <p:extLst>
      <p:ext uri="{19B8F6BF-5375-455C-9EA6-DF929625EA0E}">
        <p15:presenceInfo xmlns:p15="http://schemas.microsoft.com/office/powerpoint/2012/main" userId="S::CBurke@benefitresource.com::f7954feb-d453-44aa-9cba-3e6ff5ad6b30" providerId="AD"/>
      </p:ext>
    </p:extLst>
  </p:cmAuthor>
  <p:cmAuthor id="2" name="Jaclyn Brosnan" initials="JB" lastIdx="6" clrIdx="1">
    <p:extLst>
      <p:ext uri="{19B8F6BF-5375-455C-9EA6-DF929625EA0E}">
        <p15:presenceInfo xmlns:p15="http://schemas.microsoft.com/office/powerpoint/2012/main" userId="S::jbrosnan@benefitresource.com::d4dc3ef6-e332-4e7c-9fbc-faec889bb0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FFFF"/>
    <a:srgbClr val="D9D9D6"/>
    <a:srgbClr val="336699"/>
    <a:srgbClr val="731E48"/>
    <a:srgbClr val="0B3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4E21F-ADC9-41ED-897A-27F2FB6934DA}" v="13" dt="2024-01-18T21:12:22.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53" autoAdjust="0"/>
    <p:restoredTop sz="79056" autoAdjust="0"/>
  </p:normalViewPr>
  <p:slideViewPr>
    <p:cSldViewPr snapToGrid="0">
      <p:cViewPr varScale="1">
        <p:scale>
          <a:sx n="84" d="100"/>
          <a:sy n="84" d="100"/>
        </p:scale>
        <p:origin x="18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Hughes" userId="058271e6-f4e8-4b8d-8d78-352d5ead604c" providerId="ADAL" clId="{3FD681C1-A9EF-496D-818C-223F6E309329}"/>
    <pc:docChg chg="undo custSel addSld modSld modMainMaster modSection">
      <pc:chgData name="Kristen Hughes" userId="058271e6-f4e8-4b8d-8d78-352d5ead604c" providerId="ADAL" clId="{3FD681C1-A9EF-496D-818C-223F6E309329}" dt="2021-05-20T14:46:43.824" v="1423" actId="1076"/>
      <pc:docMkLst>
        <pc:docMk/>
      </pc:docMkLst>
      <pc:sldChg chg="addSp delSp modSp mod modClrScheme chgLayout">
        <pc:chgData name="Kristen Hughes" userId="058271e6-f4e8-4b8d-8d78-352d5ead604c" providerId="ADAL" clId="{3FD681C1-A9EF-496D-818C-223F6E309329}" dt="2021-05-20T13:49:07.474" v="885" actId="12"/>
        <pc:sldMkLst>
          <pc:docMk/>
          <pc:sldMk cId="0" sldId="624"/>
        </pc:sldMkLst>
        <pc:spChg chg="mod ord">
          <ac:chgData name="Kristen Hughes" userId="058271e6-f4e8-4b8d-8d78-352d5ead604c" providerId="ADAL" clId="{3FD681C1-A9EF-496D-818C-223F6E309329}" dt="2021-05-20T13:49:07.474" v="885" actId="12"/>
          <ac:spMkLst>
            <pc:docMk/>
            <pc:sldMk cId="0" sldId="624"/>
            <ac:spMk id="3" creationId="{00000000-0000-0000-0000-000000000000}"/>
          </ac:spMkLst>
        </pc:spChg>
        <pc:spChg chg="mod">
          <ac:chgData name="Kristen Hughes" userId="058271e6-f4e8-4b8d-8d78-352d5ead604c" providerId="ADAL" clId="{3FD681C1-A9EF-496D-818C-223F6E309329}" dt="2021-05-20T13:47:51.953" v="876" actId="947"/>
          <ac:spMkLst>
            <pc:docMk/>
            <pc:sldMk cId="0" sldId="624"/>
            <ac:spMk id="4" creationId="{00000000-0000-0000-0000-000000000000}"/>
          </ac:spMkLst>
        </pc:spChg>
        <pc:spChg chg="del">
          <ac:chgData name="Kristen Hughes" userId="058271e6-f4e8-4b8d-8d78-352d5ead604c" providerId="ADAL" clId="{3FD681C1-A9EF-496D-818C-223F6E309329}" dt="2021-05-20T13:28:02.689" v="659" actId="21"/>
          <ac:spMkLst>
            <pc:docMk/>
            <pc:sldMk cId="0" sldId="624"/>
            <ac:spMk id="5" creationId="{07661246-285E-4937-B185-5352C1C9A9B1}"/>
          </ac:spMkLst>
        </pc:spChg>
        <pc:spChg chg="add del mod ord">
          <ac:chgData name="Kristen Hughes" userId="058271e6-f4e8-4b8d-8d78-352d5ead604c" providerId="ADAL" clId="{3FD681C1-A9EF-496D-818C-223F6E309329}" dt="2021-05-20T13:28:06.766" v="661"/>
          <ac:spMkLst>
            <pc:docMk/>
            <pc:sldMk cId="0" sldId="624"/>
            <ac:spMk id="6" creationId="{B56BAE43-91FA-40FD-A74C-E4270E9BFD74}"/>
          </ac:spMkLst>
        </pc:spChg>
        <pc:spChg chg="add mod">
          <ac:chgData name="Kristen Hughes" userId="058271e6-f4e8-4b8d-8d78-352d5ead604c" providerId="ADAL" clId="{3FD681C1-A9EF-496D-818C-223F6E309329}" dt="2021-05-20T13:47:36.564" v="873" actId="14100"/>
          <ac:spMkLst>
            <pc:docMk/>
            <pc:sldMk cId="0" sldId="624"/>
            <ac:spMk id="10" creationId="{6920F390-A4BC-46C4-B210-241A350AF5FE}"/>
          </ac:spMkLst>
        </pc:spChg>
        <pc:spChg chg="mod ord">
          <ac:chgData name="Kristen Hughes" userId="058271e6-f4e8-4b8d-8d78-352d5ead604c" providerId="ADAL" clId="{3FD681C1-A9EF-496D-818C-223F6E309329}" dt="2021-05-20T13:27:59.402" v="657" actId="700"/>
          <ac:spMkLst>
            <pc:docMk/>
            <pc:sldMk cId="0" sldId="624"/>
            <ac:spMk id="29697" creationId="{00000000-0000-0000-0000-000000000000}"/>
          </ac:spMkLst>
        </pc:spChg>
        <pc:picChg chg="del">
          <ac:chgData name="Kristen Hughes" userId="058271e6-f4e8-4b8d-8d78-352d5ead604c" providerId="ADAL" clId="{3FD681C1-A9EF-496D-818C-223F6E309329}" dt="2021-05-20T13:28:05.353" v="660" actId="21"/>
          <ac:picMkLst>
            <pc:docMk/>
            <pc:sldMk cId="0" sldId="624"/>
            <ac:picMk id="2" creationId="{00000000-0000-0000-0000-000000000000}"/>
          </ac:picMkLst>
        </pc:picChg>
        <pc:picChg chg="add mod modCrop">
          <ac:chgData name="Kristen Hughes" userId="058271e6-f4e8-4b8d-8d78-352d5ead604c" providerId="ADAL" clId="{3FD681C1-A9EF-496D-818C-223F6E309329}" dt="2021-05-20T13:47:17.983" v="869" actId="14100"/>
          <ac:picMkLst>
            <pc:docMk/>
            <pc:sldMk cId="0" sldId="624"/>
            <ac:picMk id="8" creationId="{780E8F0C-76AF-4E2B-A5D7-ADABA0B5586E}"/>
          </ac:picMkLst>
        </pc:picChg>
      </pc:sldChg>
      <pc:sldChg chg="addSp delSp modSp mod modClrScheme chgLayout">
        <pc:chgData name="Kristen Hughes" userId="058271e6-f4e8-4b8d-8d78-352d5ead604c" providerId="ADAL" clId="{3FD681C1-A9EF-496D-818C-223F6E309329}" dt="2021-05-20T14:14:54.042" v="1086" actId="20577"/>
        <pc:sldMkLst>
          <pc:docMk/>
          <pc:sldMk cId="0" sldId="629"/>
        </pc:sldMkLst>
        <pc:spChg chg="mod ord">
          <ac:chgData name="Kristen Hughes" userId="058271e6-f4e8-4b8d-8d78-352d5ead604c" providerId="ADAL" clId="{3FD681C1-A9EF-496D-818C-223F6E309329}" dt="2021-05-20T14:14:54.042" v="1086" actId="20577"/>
          <ac:spMkLst>
            <pc:docMk/>
            <pc:sldMk cId="0" sldId="629"/>
            <ac:spMk id="3" creationId="{00000000-0000-0000-0000-000000000000}"/>
          </ac:spMkLst>
        </pc:spChg>
        <pc:spChg chg="add del mod">
          <ac:chgData name="Kristen Hughes" userId="058271e6-f4e8-4b8d-8d78-352d5ead604c" providerId="ADAL" clId="{3FD681C1-A9EF-496D-818C-223F6E309329}" dt="2021-05-20T13:29:20.686" v="669" actId="6264"/>
          <ac:spMkLst>
            <pc:docMk/>
            <pc:sldMk cId="0" sldId="629"/>
            <ac:spMk id="7" creationId="{B2C75CCF-3E0B-49E6-82D2-50C4109A5C16}"/>
          </ac:spMkLst>
        </pc:spChg>
        <pc:spChg chg="add del mod ord">
          <ac:chgData name="Kristen Hughes" userId="058271e6-f4e8-4b8d-8d78-352d5ead604c" providerId="ADAL" clId="{3FD681C1-A9EF-496D-818C-223F6E309329}" dt="2021-05-20T14:12:14.456" v="1063" actId="478"/>
          <ac:spMkLst>
            <pc:docMk/>
            <pc:sldMk cId="0" sldId="629"/>
            <ac:spMk id="8" creationId="{2AA5C690-CA4A-4AB7-963C-7651806103A3}"/>
          </ac:spMkLst>
        </pc:spChg>
        <pc:spChg chg="mod ord">
          <ac:chgData name="Kristen Hughes" userId="058271e6-f4e8-4b8d-8d78-352d5ead604c" providerId="ADAL" clId="{3FD681C1-A9EF-496D-818C-223F6E309329}" dt="2021-05-20T14:11:47.160" v="1055" actId="700"/>
          <ac:spMkLst>
            <pc:docMk/>
            <pc:sldMk cId="0" sldId="629"/>
            <ac:spMk id="32770" creationId="{00000000-0000-0000-0000-000000000000}"/>
          </ac:spMkLst>
        </pc:spChg>
        <pc:grpChg chg="add del mod">
          <ac:chgData name="Kristen Hughes" userId="058271e6-f4e8-4b8d-8d78-352d5ead604c" providerId="ADAL" clId="{3FD681C1-A9EF-496D-818C-223F6E309329}" dt="2021-05-20T14:11:54.961" v="1058" actId="21"/>
          <ac:grpSpMkLst>
            <pc:docMk/>
            <pc:sldMk cId="0" sldId="629"/>
            <ac:grpSpMk id="9" creationId="{FF1D87ED-532F-45C0-88B1-20600A3AAE2B}"/>
          </ac:grpSpMkLst>
        </pc:grpChg>
        <pc:grpChg chg="add mod">
          <ac:chgData name="Kristen Hughes" userId="058271e6-f4e8-4b8d-8d78-352d5ead604c" providerId="ADAL" clId="{3FD681C1-A9EF-496D-818C-223F6E309329}" dt="2021-05-20T14:12:12.210" v="1062" actId="1076"/>
          <ac:grpSpMkLst>
            <pc:docMk/>
            <pc:sldMk cId="0" sldId="629"/>
            <ac:grpSpMk id="11" creationId="{0DE5683F-132C-449B-B70E-AB81FC44236C}"/>
          </ac:grpSpMkLst>
        </pc:grpChg>
        <pc:picChg chg="mod">
          <ac:chgData name="Kristen Hughes" userId="058271e6-f4e8-4b8d-8d78-352d5ead604c" providerId="ADAL" clId="{3FD681C1-A9EF-496D-818C-223F6E309329}" dt="2021-05-20T14:11:53.798" v="1057" actId="164"/>
          <ac:picMkLst>
            <pc:docMk/>
            <pc:sldMk cId="0" sldId="629"/>
            <ac:picMk id="2" creationId="{00000000-0000-0000-0000-000000000000}"/>
          </ac:picMkLst>
        </pc:picChg>
        <pc:picChg chg="mod">
          <ac:chgData name="Kristen Hughes" userId="058271e6-f4e8-4b8d-8d78-352d5ead604c" providerId="ADAL" clId="{3FD681C1-A9EF-496D-818C-223F6E309329}" dt="2021-05-20T14:11:53.798" v="1057" actId="164"/>
          <ac:picMkLst>
            <pc:docMk/>
            <pc:sldMk cId="0" sldId="629"/>
            <ac:picMk id="4" creationId="{00000000-0000-0000-0000-000000000000}"/>
          </ac:picMkLst>
        </pc:picChg>
        <pc:picChg chg="mod">
          <ac:chgData name="Kristen Hughes" userId="058271e6-f4e8-4b8d-8d78-352d5ead604c" providerId="ADAL" clId="{3FD681C1-A9EF-496D-818C-223F6E309329}" dt="2021-05-20T14:11:53.798" v="1057" actId="164"/>
          <ac:picMkLst>
            <pc:docMk/>
            <pc:sldMk cId="0" sldId="629"/>
            <ac:picMk id="5" creationId="{00000000-0000-0000-0000-000000000000}"/>
          </ac:picMkLst>
        </pc:picChg>
        <pc:picChg chg="mod">
          <ac:chgData name="Kristen Hughes" userId="058271e6-f4e8-4b8d-8d78-352d5ead604c" providerId="ADAL" clId="{3FD681C1-A9EF-496D-818C-223F6E309329}" dt="2021-05-20T14:11:53.798" v="1057" actId="164"/>
          <ac:picMkLst>
            <pc:docMk/>
            <pc:sldMk cId="0" sldId="629"/>
            <ac:picMk id="6" creationId="{00000000-0000-0000-0000-000000000000}"/>
          </ac:picMkLst>
        </pc:picChg>
        <pc:picChg chg="mod">
          <ac:chgData name="Kristen Hughes" userId="058271e6-f4e8-4b8d-8d78-352d5ead604c" providerId="ADAL" clId="{3FD681C1-A9EF-496D-818C-223F6E309329}" dt="2021-05-20T14:11:56.641" v="1059"/>
          <ac:picMkLst>
            <pc:docMk/>
            <pc:sldMk cId="0" sldId="629"/>
            <ac:picMk id="12" creationId="{F3336FB0-510C-4F73-AB46-DBA336D4002A}"/>
          </ac:picMkLst>
        </pc:picChg>
        <pc:picChg chg="mod">
          <ac:chgData name="Kristen Hughes" userId="058271e6-f4e8-4b8d-8d78-352d5ead604c" providerId="ADAL" clId="{3FD681C1-A9EF-496D-818C-223F6E309329}" dt="2021-05-20T14:11:56.641" v="1059"/>
          <ac:picMkLst>
            <pc:docMk/>
            <pc:sldMk cId="0" sldId="629"/>
            <ac:picMk id="13" creationId="{3B91E835-1B51-4F7E-B16D-E14171882B39}"/>
          </ac:picMkLst>
        </pc:picChg>
        <pc:picChg chg="mod">
          <ac:chgData name="Kristen Hughes" userId="058271e6-f4e8-4b8d-8d78-352d5ead604c" providerId="ADAL" clId="{3FD681C1-A9EF-496D-818C-223F6E309329}" dt="2021-05-20T14:11:56.641" v="1059"/>
          <ac:picMkLst>
            <pc:docMk/>
            <pc:sldMk cId="0" sldId="629"/>
            <ac:picMk id="14" creationId="{72AC74D6-31EF-49B7-BA2A-95D88AF90611}"/>
          </ac:picMkLst>
        </pc:picChg>
        <pc:picChg chg="mod">
          <ac:chgData name="Kristen Hughes" userId="058271e6-f4e8-4b8d-8d78-352d5ead604c" providerId="ADAL" clId="{3FD681C1-A9EF-496D-818C-223F6E309329}" dt="2021-05-20T14:11:56.641" v="1059"/>
          <ac:picMkLst>
            <pc:docMk/>
            <pc:sldMk cId="0" sldId="629"/>
            <ac:picMk id="15" creationId="{B2BAD7BB-19B3-434A-A1AA-FC444622FBFF}"/>
          </ac:picMkLst>
        </pc:picChg>
      </pc:sldChg>
      <pc:sldChg chg="modSp mod modClrScheme chgLayout">
        <pc:chgData name="Kristen Hughes" userId="058271e6-f4e8-4b8d-8d78-352d5ead604c" providerId="ADAL" clId="{3FD681C1-A9EF-496D-818C-223F6E309329}" dt="2021-05-20T12:37:46.624" v="99" actId="339"/>
        <pc:sldMkLst>
          <pc:docMk/>
          <pc:sldMk cId="3719902137" sldId="656"/>
        </pc:sldMkLst>
        <pc:spChg chg="mod">
          <ac:chgData name="Kristen Hughes" userId="058271e6-f4e8-4b8d-8d78-352d5ead604c" providerId="ADAL" clId="{3FD681C1-A9EF-496D-818C-223F6E309329}" dt="2021-05-20T12:37:46.624" v="99" actId="339"/>
          <ac:spMkLst>
            <pc:docMk/>
            <pc:sldMk cId="3719902137" sldId="656"/>
            <ac:spMk id="4" creationId="{00000000-0000-0000-0000-000000000000}"/>
          </ac:spMkLst>
        </pc:spChg>
        <pc:spChg chg="mod">
          <ac:chgData name="Kristen Hughes" userId="058271e6-f4e8-4b8d-8d78-352d5ead604c" providerId="ADAL" clId="{3FD681C1-A9EF-496D-818C-223F6E309329}" dt="2021-05-20T12:37:41.228" v="98" actId="339"/>
          <ac:spMkLst>
            <pc:docMk/>
            <pc:sldMk cId="3719902137" sldId="656"/>
            <ac:spMk id="5" creationId="{00000000-0000-0000-0000-000000000000}"/>
          </ac:spMkLst>
        </pc:spChg>
        <pc:spChg chg="mod ord">
          <ac:chgData name="Kristen Hughes" userId="058271e6-f4e8-4b8d-8d78-352d5ead604c" providerId="ADAL" clId="{3FD681C1-A9EF-496D-818C-223F6E309329}" dt="2021-05-20T12:36:28.976" v="91" actId="700"/>
          <ac:spMkLst>
            <pc:docMk/>
            <pc:sldMk cId="3719902137" sldId="656"/>
            <ac:spMk id="6146" creationId="{00000000-0000-0000-0000-000000000000}"/>
          </ac:spMkLst>
        </pc:spChg>
        <pc:spChg chg="mod">
          <ac:chgData name="Kristen Hughes" userId="058271e6-f4e8-4b8d-8d78-352d5ead604c" providerId="ADAL" clId="{3FD681C1-A9EF-496D-818C-223F6E309329}" dt="2021-05-20T12:37:32.075" v="97"/>
          <ac:spMkLst>
            <pc:docMk/>
            <pc:sldMk cId="3719902137" sldId="656"/>
            <ac:spMk id="6153" creationId="{00000000-0000-0000-0000-000000000000}"/>
          </ac:spMkLst>
        </pc:spChg>
        <pc:spChg chg="mod">
          <ac:chgData name="Kristen Hughes" userId="058271e6-f4e8-4b8d-8d78-352d5ead604c" providerId="ADAL" clId="{3FD681C1-A9EF-496D-818C-223F6E309329}" dt="2021-05-20T12:37:22.078" v="95" actId="947"/>
          <ac:spMkLst>
            <pc:docMk/>
            <pc:sldMk cId="3719902137" sldId="656"/>
            <ac:spMk id="6159" creationId="{00000000-0000-0000-0000-000000000000}"/>
          </ac:spMkLst>
        </pc:spChg>
        <pc:spChg chg="mod">
          <ac:chgData name="Kristen Hughes" userId="058271e6-f4e8-4b8d-8d78-352d5ead604c" providerId="ADAL" clId="{3FD681C1-A9EF-496D-818C-223F6E309329}" dt="2021-05-20T12:36:59.527" v="94" actId="207"/>
          <ac:spMkLst>
            <pc:docMk/>
            <pc:sldMk cId="3719902137" sldId="656"/>
            <ac:spMk id="6160" creationId="{00000000-0000-0000-0000-000000000000}"/>
          </ac:spMkLst>
        </pc:spChg>
      </pc:sldChg>
      <pc:sldChg chg="modSp mod modClrScheme chgLayout">
        <pc:chgData name="Kristen Hughes" userId="058271e6-f4e8-4b8d-8d78-352d5ead604c" providerId="ADAL" clId="{3FD681C1-A9EF-496D-818C-223F6E309329}" dt="2021-05-20T12:39:44.395" v="115" actId="12788"/>
        <pc:sldMkLst>
          <pc:docMk/>
          <pc:sldMk cId="2128233159" sldId="657"/>
        </pc:sldMkLst>
        <pc:spChg chg="mod ord">
          <ac:chgData name="Kristen Hughes" userId="058271e6-f4e8-4b8d-8d78-352d5ead604c" providerId="ADAL" clId="{3FD681C1-A9EF-496D-818C-223F6E309329}" dt="2021-05-20T12:37:53.243" v="100" actId="700"/>
          <ac:spMkLst>
            <pc:docMk/>
            <pc:sldMk cId="2128233159" sldId="657"/>
            <ac:spMk id="7170" creationId="{00000000-0000-0000-0000-000000000000}"/>
          </ac:spMkLst>
        </pc:spChg>
        <pc:graphicFrameChg chg="mod modGraphic">
          <ac:chgData name="Kristen Hughes" userId="058271e6-f4e8-4b8d-8d78-352d5ead604c" providerId="ADAL" clId="{3FD681C1-A9EF-496D-818C-223F6E309329}" dt="2021-05-20T12:39:44.395" v="115" actId="12788"/>
          <ac:graphicFrameMkLst>
            <pc:docMk/>
            <pc:sldMk cId="2128233159" sldId="657"/>
            <ac:graphicFrameMk id="9" creationId="{00000000-0000-0000-0000-000000000000}"/>
          </ac:graphicFrameMkLst>
        </pc:graphicFrameChg>
      </pc:sldChg>
      <pc:sldChg chg="addSp delSp modSp mod modClrScheme chgLayout">
        <pc:chgData name="Kristen Hughes" userId="058271e6-f4e8-4b8d-8d78-352d5ead604c" providerId="ADAL" clId="{3FD681C1-A9EF-496D-818C-223F6E309329}" dt="2021-05-20T12:44:18.075" v="187" actId="20577"/>
        <pc:sldMkLst>
          <pc:docMk/>
          <pc:sldMk cId="1008208402" sldId="658"/>
        </pc:sldMkLst>
        <pc:spChg chg="add del mod ord">
          <ac:chgData name="Kristen Hughes" userId="058271e6-f4e8-4b8d-8d78-352d5ead604c" providerId="ADAL" clId="{3FD681C1-A9EF-496D-818C-223F6E309329}" dt="2021-05-20T12:40:21.667" v="126"/>
          <ac:spMkLst>
            <pc:docMk/>
            <pc:sldMk cId="1008208402" sldId="658"/>
            <ac:spMk id="2" creationId="{4F7B6C44-03B9-4B68-93EF-E131854BBF19}"/>
          </ac:spMkLst>
        </pc:spChg>
        <pc:spChg chg="add mod">
          <ac:chgData name="Kristen Hughes" userId="058271e6-f4e8-4b8d-8d78-352d5ead604c" providerId="ADAL" clId="{3FD681C1-A9EF-496D-818C-223F6E309329}" dt="2021-05-20T12:44:18.075" v="187" actId="20577"/>
          <ac:spMkLst>
            <pc:docMk/>
            <pc:sldMk cId="1008208402" sldId="658"/>
            <ac:spMk id="5" creationId="{7AA75874-F78D-4D91-B00C-0D31450682B4}"/>
          </ac:spMkLst>
        </pc:spChg>
        <pc:spChg chg="del">
          <ac:chgData name="Kristen Hughes" userId="058271e6-f4e8-4b8d-8d78-352d5ead604c" providerId="ADAL" clId="{3FD681C1-A9EF-496D-818C-223F6E309329}" dt="2021-05-20T12:40:20.266" v="125" actId="21"/>
          <ac:spMkLst>
            <pc:docMk/>
            <pc:sldMk cId="1008208402" sldId="658"/>
            <ac:spMk id="6147" creationId="{00000000-0000-0000-0000-000000000000}"/>
          </ac:spMkLst>
        </pc:spChg>
        <pc:spChg chg="mod ord">
          <ac:chgData name="Kristen Hughes" userId="058271e6-f4e8-4b8d-8d78-352d5ead604c" providerId="ADAL" clId="{3FD681C1-A9EF-496D-818C-223F6E309329}" dt="2021-05-20T12:40:15.052" v="124" actId="255"/>
          <ac:spMkLst>
            <pc:docMk/>
            <pc:sldMk cId="1008208402" sldId="658"/>
            <ac:spMk id="8195" creationId="{00000000-0000-0000-0000-000000000000}"/>
          </ac:spMkLst>
        </pc:spChg>
      </pc:sldChg>
      <pc:sldChg chg="addSp delSp modSp mod modClrScheme chgLayout">
        <pc:chgData name="Kristen Hughes" userId="058271e6-f4e8-4b8d-8d78-352d5ead604c" providerId="ADAL" clId="{3FD681C1-A9EF-496D-818C-223F6E309329}" dt="2021-05-20T12:46:16.494" v="206" actId="207"/>
        <pc:sldMkLst>
          <pc:docMk/>
          <pc:sldMk cId="2184171518" sldId="659"/>
        </pc:sldMkLst>
        <pc:spChg chg="add del mod ord">
          <ac:chgData name="Kristen Hughes" userId="058271e6-f4e8-4b8d-8d78-352d5ead604c" providerId="ADAL" clId="{3FD681C1-A9EF-496D-818C-223F6E309329}" dt="2021-05-20T12:44:52.373" v="191"/>
          <ac:spMkLst>
            <pc:docMk/>
            <pc:sldMk cId="2184171518" sldId="659"/>
            <ac:spMk id="2" creationId="{0C0F2D24-EDC1-4BD1-9C9E-04510F0C298E}"/>
          </ac:spMkLst>
        </pc:spChg>
        <pc:spChg chg="mod ord">
          <ac:chgData name="Kristen Hughes" userId="058271e6-f4e8-4b8d-8d78-352d5ead604c" providerId="ADAL" clId="{3FD681C1-A9EF-496D-818C-223F6E309329}" dt="2021-05-20T12:44:44.286" v="188" actId="700"/>
          <ac:spMkLst>
            <pc:docMk/>
            <pc:sldMk cId="2184171518" sldId="659"/>
            <ac:spMk id="9218" creationId="{00000000-0000-0000-0000-000000000000}"/>
          </ac:spMkLst>
        </pc:spChg>
        <pc:spChg chg="mod ord">
          <ac:chgData name="Kristen Hughes" userId="058271e6-f4e8-4b8d-8d78-352d5ead604c" providerId="ADAL" clId="{3FD681C1-A9EF-496D-818C-223F6E309329}" dt="2021-05-20T12:46:06.766" v="205" actId="12789"/>
          <ac:spMkLst>
            <pc:docMk/>
            <pc:sldMk cId="2184171518" sldId="659"/>
            <ac:spMk id="9219" creationId="{00000000-0000-0000-0000-000000000000}"/>
          </ac:spMkLst>
        </pc:spChg>
        <pc:graphicFrameChg chg="del">
          <ac:chgData name="Kristen Hughes" userId="058271e6-f4e8-4b8d-8d78-352d5ead604c" providerId="ADAL" clId="{3FD681C1-A9EF-496D-818C-223F6E309329}" dt="2021-05-20T12:44:50.681" v="190" actId="21"/>
          <ac:graphicFrameMkLst>
            <pc:docMk/>
            <pc:sldMk cId="2184171518" sldId="659"/>
            <ac:graphicFrameMk id="4" creationId="{00000000-0000-0000-0000-000000000000}"/>
          </ac:graphicFrameMkLst>
        </pc:graphicFrameChg>
        <pc:graphicFrameChg chg="add mod modGraphic">
          <ac:chgData name="Kristen Hughes" userId="058271e6-f4e8-4b8d-8d78-352d5ead604c" providerId="ADAL" clId="{3FD681C1-A9EF-496D-818C-223F6E309329}" dt="2021-05-20T12:46:16.494" v="206" actId="207"/>
          <ac:graphicFrameMkLst>
            <pc:docMk/>
            <pc:sldMk cId="2184171518" sldId="659"/>
            <ac:graphicFrameMk id="6" creationId="{F03B57C3-B70D-48C7-B7F9-F819257B56E6}"/>
          </ac:graphicFrameMkLst>
        </pc:graphicFrameChg>
      </pc:sldChg>
      <pc:sldChg chg="modSp mod modClrScheme chgLayout">
        <pc:chgData name="Kristen Hughes" userId="058271e6-f4e8-4b8d-8d78-352d5ead604c" providerId="ADAL" clId="{3FD681C1-A9EF-496D-818C-223F6E309329}" dt="2021-05-20T12:46:53.109" v="212" actId="113"/>
        <pc:sldMkLst>
          <pc:docMk/>
          <pc:sldMk cId="3265307843" sldId="660"/>
        </pc:sldMkLst>
        <pc:spChg chg="mod ord">
          <ac:chgData name="Kristen Hughes" userId="058271e6-f4e8-4b8d-8d78-352d5ead604c" providerId="ADAL" clId="{3FD681C1-A9EF-496D-818C-223F6E309329}" dt="2021-05-20T12:46:24.895" v="207" actId="700"/>
          <ac:spMkLst>
            <pc:docMk/>
            <pc:sldMk cId="3265307843" sldId="660"/>
            <ac:spMk id="10243" creationId="{00000000-0000-0000-0000-000000000000}"/>
          </ac:spMkLst>
        </pc:spChg>
        <pc:spChg chg="mod ord">
          <ac:chgData name="Kristen Hughes" userId="058271e6-f4e8-4b8d-8d78-352d5ead604c" providerId="ADAL" clId="{3FD681C1-A9EF-496D-818C-223F6E309329}" dt="2021-05-20T12:46:53.109" v="212" actId="113"/>
          <ac:spMkLst>
            <pc:docMk/>
            <pc:sldMk cId="3265307843" sldId="660"/>
            <ac:spMk id="10244" creationId="{00000000-0000-0000-0000-000000000000}"/>
          </ac:spMkLst>
        </pc:spChg>
      </pc:sldChg>
      <pc:sldChg chg="addSp delSp modSp mod modClrScheme chgLayout">
        <pc:chgData name="Kristen Hughes" userId="058271e6-f4e8-4b8d-8d78-352d5ead604c" providerId="ADAL" clId="{3FD681C1-A9EF-496D-818C-223F6E309329}" dt="2021-05-20T12:48:02.276" v="232"/>
        <pc:sldMkLst>
          <pc:docMk/>
          <pc:sldMk cId="1940119481" sldId="661"/>
        </pc:sldMkLst>
        <pc:spChg chg="add del mod ord">
          <ac:chgData name="Kristen Hughes" userId="058271e6-f4e8-4b8d-8d78-352d5ead604c" providerId="ADAL" clId="{3FD681C1-A9EF-496D-818C-223F6E309329}" dt="2021-05-20T12:47:15.897" v="215"/>
          <ac:spMkLst>
            <pc:docMk/>
            <pc:sldMk cId="1940119481" sldId="661"/>
            <ac:spMk id="2" creationId="{89BDDB19-6DC8-437A-9958-CDC98A0669ED}"/>
          </ac:spMkLst>
        </pc:spChg>
        <pc:spChg chg="add mod">
          <ac:chgData name="Kristen Hughes" userId="058271e6-f4e8-4b8d-8d78-352d5ead604c" providerId="ADAL" clId="{3FD681C1-A9EF-496D-818C-223F6E309329}" dt="2021-05-20T12:48:02.276" v="232"/>
          <ac:spMkLst>
            <pc:docMk/>
            <pc:sldMk cId="1940119481" sldId="661"/>
            <ac:spMk id="5" creationId="{3578F773-E498-4F44-AC4F-54789A79C13D}"/>
          </ac:spMkLst>
        </pc:spChg>
        <pc:spChg chg="del">
          <ac:chgData name="Kristen Hughes" userId="058271e6-f4e8-4b8d-8d78-352d5ead604c" providerId="ADAL" clId="{3FD681C1-A9EF-496D-818C-223F6E309329}" dt="2021-05-20T12:47:14.401" v="214" actId="21"/>
          <ac:spMkLst>
            <pc:docMk/>
            <pc:sldMk cId="1940119481" sldId="661"/>
            <ac:spMk id="9219" creationId="{00000000-0000-0000-0000-000000000000}"/>
          </ac:spMkLst>
        </pc:spChg>
        <pc:spChg chg="mod ord">
          <ac:chgData name="Kristen Hughes" userId="058271e6-f4e8-4b8d-8d78-352d5ead604c" providerId="ADAL" clId="{3FD681C1-A9EF-496D-818C-223F6E309329}" dt="2021-05-20T12:47:08.414" v="213" actId="700"/>
          <ac:spMkLst>
            <pc:docMk/>
            <pc:sldMk cId="1940119481" sldId="661"/>
            <ac:spMk id="11269" creationId="{00000000-0000-0000-0000-000000000000}"/>
          </ac:spMkLst>
        </pc:spChg>
      </pc:sldChg>
      <pc:sldChg chg="addSp modSp mod modClrScheme chgLayout">
        <pc:chgData name="Kristen Hughes" userId="058271e6-f4e8-4b8d-8d78-352d5ead604c" providerId="ADAL" clId="{3FD681C1-A9EF-496D-818C-223F6E309329}" dt="2021-05-20T12:51:57.492" v="336" actId="207"/>
        <pc:sldMkLst>
          <pc:docMk/>
          <pc:sldMk cId="2097762128" sldId="662"/>
        </pc:sldMkLst>
        <pc:spChg chg="add mod">
          <ac:chgData name="Kristen Hughes" userId="058271e6-f4e8-4b8d-8d78-352d5ead604c" providerId="ADAL" clId="{3FD681C1-A9EF-496D-818C-223F6E309329}" dt="2021-05-20T12:50:53.408" v="314" actId="1076"/>
          <ac:spMkLst>
            <pc:docMk/>
            <pc:sldMk cId="2097762128" sldId="662"/>
            <ac:spMk id="2" creationId="{B7E5C84B-944F-478D-8911-1B8B24B98CC6}"/>
          </ac:spMkLst>
        </pc:spChg>
        <pc:spChg chg="mod ord">
          <ac:chgData name="Kristen Hughes" userId="058271e6-f4e8-4b8d-8d78-352d5ead604c" providerId="ADAL" clId="{3FD681C1-A9EF-496D-818C-223F6E309329}" dt="2021-05-20T12:50:01.043" v="272" actId="1076"/>
          <ac:spMkLst>
            <pc:docMk/>
            <pc:sldMk cId="2097762128" sldId="662"/>
            <ac:spMk id="12290" creationId="{00000000-0000-0000-0000-000000000000}"/>
          </ac:spMkLst>
        </pc:spChg>
        <pc:spChg chg="mod">
          <ac:chgData name="Kristen Hughes" userId="058271e6-f4e8-4b8d-8d78-352d5ead604c" providerId="ADAL" clId="{3FD681C1-A9EF-496D-818C-223F6E309329}" dt="2021-05-20T12:51:43.017" v="335" actId="12788"/>
          <ac:spMkLst>
            <pc:docMk/>
            <pc:sldMk cId="2097762128" sldId="662"/>
            <ac:spMk id="12331" creationId="{00000000-0000-0000-0000-000000000000}"/>
          </ac:spMkLst>
        </pc:spChg>
        <pc:spChg chg="mod">
          <ac:chgData name="Kristen Hughes" userId="058271e6-f4e8-4b8d-8d78-352d5ead604c" providerId="ADAL" clId="{3FD681C1-A9EF-496D-818C-223F6E309329}" dt="2021-05-20T12:51:57.492" v="336" actId="207"/>
          <ac:spMkLst>
            <pc:docMk/>
            <pc:sldMk cId="2097762128" sldId="662"/>
            <ac:spMk id="12332" creationId="{00000000-0000-0000-0000-000000000000}"/>
          </ac:spMkLst>
        </pc:spChg>
        <pc:graphicFrameChg chg="mod ord modGraphic">
          <ac:chgData name="Kristen Hughes" userId="058271e6-f4e8-4b8d-8d78-352d5ead604c" providerId="ADAL" clId="{3FD681C1-A9EF-496D-818C-223F6E309329}" dt="2021-05-20T12:51:43.017" v="335" actId="12788"/>
          <ac:graphicFrameMkLst>
            <pc:docMk/>
            <pc:sldMk cId="2097762128" sldId="662"/>
            <ac:graphicFrameMk id="4" creationId="{00000000-0000-0000-0000-000000000000}"/>
          </ac:graphicFrameMkLst>
        </pc:graphicFrameChg>
      </pc:sldChg>
      <pc:sldChg chg="addSp delSp modSp mod modClrScheme chgLayout">
        <pc:chgData name="Kristen Hughes" userId="058271e6-f4e8-4b8d-8d78-352d5ead604c" providerId="ADAL" clId="{3FD681C1-A9EF-496D-818C-223F6E309329}" dt="2021-05-20T13:35:11.482" v="709" actId="1076"/>
        <pc:sldMkLst>
          <pc:docMk/>
          <pc:sldMk cId="2042686427" sldId="664"/>
        </pc:sldMkLst>
        <pc:spChg chg="add del mod ord">
          <ac:chgData name="Kristen Hughes" userId="058271e6-f4e8-4b8d-8d78-352d5ead604c" providerId="ADAL" clId="{3FD681C1-A9EF-496D-818C-223F6E309329}" dt="2021-05-20T13:34:22.862" v="698"/>
          <ac:spMkLst>
            <pc:docMk/>
            <pc:sldMk cId="2042686427" sldId="664"/>
            <ac:spMk id="4" creationId="{732CC484-FBC2-4BDC-8571-ED10B5A70E05}"/>
          </ac:spMkLst>
        </pc:spChg>
        <pc:spChg chg="mod ord">
          <ac:chgData name="Kristen Hughes" userId="058271e6-f4e8-4b8d-8d78-352d5ead604c" providerId="ADAL" clId="{3FD681C1-A9EF-496D-818C-223F6E309329}" dt="2021-05-20T13:34:18.609" v="695" actId="700"/>
          <ac:spMkLst>
            <pc:docMk/>
            <pc:sldMk cId="2042686427" sldId="664"/>
            <ac:spMk id="14339" creationId="{00000000-0000-0000-0000-000000000000}"/>
          </ac:spMkLst>
        </pc:spChg>
        <pc:spChg chg="mod ord">
          <ac:chgData name="Kristen Hughes" userId="058271e6-f4e8-4b8d-8d78-352d5ead604c" providerId="ADAL" clId="{3FD681C1-A9EF-496D-818C-223F6E309329}" dt="2021-05-20T13:35:07.983" v="708" actId="14100"/>
          <ac:spMkLst>
            <pc:docMk/>
            <pc:sldMk cId="2042686427" sldId="664"/>
            <ac:spMk id="14340" creationId="{00000000-0000-0000-0000-000000000000}"/>
          </ac:spMkLst>
        </pc:spChg>
        <pc:spChg chg="mod">
          <ac:chgData name="Kristen Hughes" userId="058271e6-f4e8-4b8d-8d78-352d5ead604c" providerId="ADAL" clId="{3FD681C1-A9EF-496D-818C-223F6E309329}" dt="2021-05-20T13:35:11.482" v="709" actId="1076"/>
          <ac:spMkLst>
            <pc:docMk/>
            <pc:sldMk cId="2042686427" sldId="664"/>
            <ac:spMk id="14341" creationId="{00000000-0000-0000-0000-000000000000}"/>
          </ac:spMkLst>
        </pc:spChg>
        <pc:grpChg chg="del">
          <ac:chgData name="Kristen Hughes" userId="058271e6-f4e8-4b8d-8d78-352d5ead604c" providerId="ADAL" clId="{3FD681C1-A9EF-496D-818C-223F6E309329}" dt="2021-05-20T12:48:40.244" v="261" actId="478"/>
          <ac:grpSpMkLst>
            <pc:docMk/>
            <pc:sldMk cId="2042686427" sldId="664"/>
            <ac:grpSpMk id="8" creationId="{B8B7AF5D-5C8F-4D3C-AB3C-0591AAC622EB}"/>
          </ac:grpSpMkLst>
        </pc:grpChg>
        <pc:grpChg chg="del">
          <ac:chgData name="Kristen Hughes" userId="058271e6-f4e8-4b8d-8d78-352d5ead604c" providerId="ADAL" clId="{3FD681C1-A9EF-496D-818C-223F6E309329}" dt="2021-05-20T12:48:41.029" v="262" actId="478"/>
          <ac:grpSpMkLst>
            <pc:docMk/>
            <pc:sldMk cId="2042686427" sldId="664"/>
            <ac:grpSpMk id="13" creationId="{996BE97D-9E8E-4AFE-9370-41D05E10EE57}"/>
          </ac:grpSpMkLst>
        </pc:grpChg>
        <pc:picChg chg="add del mod">
          <ac:chgData name="Kristen Hughes" userId="058271e6-f4e8-4b8d-8d78-352d5ead604c" providerId="ADAL" clId="{3FD681C1-A9EF-496D-818C-223F6E309329}" dt="2021-05-20T13:34:21.330" v="697" actId="21"/>
          <ac:picMkLst>
            <pc:docMk/>
            <pc:sldMk cId="2042686427" sldId="664"/>
            <ac:picMk id="3" creationId="{ED01379A-5E54-400E-A511-0D68D03DBE56}"/>
          </ac:picMkLst>
        </pc:picChg>
        <pc:picChg chg="add mod">
          <ac:chgData name="Kristen Hughes" userId="058271e6-f4e8-4b8d-8d78-352d5ead604c" providerId="ADAL" clId="{3FD681C1-A9EF-496D-818C-223F6E309329}" dt="2021-05-20T13:34:58.614" v="705" actId="554"/>
          <ac:picMkLst>
            <pc:docMk/>
            <pc:sldMk cId="2042686427" sldId="664"/>
            <ac:picMk id="26" creationId="{28584C33-3036-486D-96CA-296B6CC42307}"/>
          </ac:picMkLst>
        </pc:picChg>
      </pc:sldChg>
      <pc:sldChg chg="addSp modSp mod modClrScheme chgLayout">
        <pc:chgData name="Kristen Hughes" userId="058271e6-f4e8-4b8d-8d78-352d5ead604c" providerId="ADAL" clId="{3FD681C1-A9EF-496D-818C-223F6E309329}" dt="2021-05-20T13:35:42.672" v="714" actId="1076"/>
        <pc:sldMkLst>
          <pc:docMk/>
          <pc:sldMk cId="3912558296" sldId="665"/>
        </pc:sldMkLst>
        <pc:spChg chg="mod ord">
          <ac:chgData name="Kristen Hughes" userId="058271e6-f4e8-4b8d-8d78-352d5ead604c" providerId="ADAL" clId="{3FD681C1-A9EF-496D-818C-223F6E309329}" dt="2021-05-20T12:54:38.124" v="374" actId="255"/>
          <ac:spMkLst>
            <pc:docMk/>
            <pc:sldMk cId="3912558296" sldId="665"/>
            <ac:spMk id="15362" creationId="{00000000-0000-0000-0000-000000000000}"/>
          </ac:spMkLst>
        </pc:spChg>
        <pc:spChg chg="mod ord">
          <ac:chgData name="Kristen Hughes" userId="058271e6-f4e8-4b8d-8d78-352d5ead604c" providerId="ADAL" clId="{3FD681C1-A9EF-496D-818C-223F6E309329}" dt="2021-05-20T13:00:38.646" v="462" actId="948"/>
          <ac:spMkLst>
            <pc:docMk/>
            <pc:sldMk cId="3912558296" sldId="665"/>
            <ac:spMk id="15363" creationId="{00000000-0000-0000-0000-000000000000}"/>
          </ac:spMkLst>
        </pc:spChg>
        <pc:picChg chg="add mod">
          <ac:chgData name="Kristen Hughes" userId="058271e6-f4e8-4b8d-8d78-352d5ead604c" providerId="ADAL" clId="{3FD681C1-A9EF-496D-818C-223F6E309329}" dt="2021-05-20T13:35:42.672" v="714" actId="1076"/>
          <ac:picMkLst>
            <pc:docMk/>
            <pc:sldMk cId="3912558296" sldId="665"/>
            <ac:picMk id="3" creationId="{3760AAED-DEE3-4B9D-9DD3-402A2555D430}"/>
          </ac:picMkLst>
        </pc:picChg>
      </pc:sldChg>
      <pc:sldChg chg="modSp mod modClrScheme chgLayout">
        <pc:chgData name="Kristen Hughes" userId="058271e6-f4e8-4b8d-8d78-352d5ead604c" providerId="ADAL" clId="{3FD681C1-A9EF-496D-818C-223F6E309329}" dt="2021-05-20T13:32:12.109" v="687" actId="1076"/>
        <pc:sldMkLst>
          <pc:docMk/>
          <pc:sldMk cId="3614586319" sldId="666"/>
        </pc:sldMkLst>
        <pc:spChg chg="mod">
          <ac:chgData name="Kristen Hughes" userId="058271e6-f4e8-4b8d-8d78-352d5ead604c" providerId="ADAL" clId="{3FD681C1-A9EF-496D-818C-223F6E309329}" dt="2021-05-20T13:32:12.109" v="687" actId="1076"/>
          <ac:spMkLst>
            <pc:docMk/>
            <pc:sldMk cId="3614586319" sldId="666"/>
            <ac:spMk id="5" creationId="{219E01A6-EC5A-4894-8959-303CA6EC7C65}"/>
          </ac:spMkLst>
        </pc:spChg>
        <pc:spChg chg="mod">
          <ac:chgData name="Kristen Hughes" userId="058271e6-f4e8-4b8d-8d78-352d5ead604c" providerId="ADAL" clId="{3FD681C1-A9EF-496D-818C-223F6E309329}" dt="2021-05-20T13:32:12.109" v="687" actId="1076"/>
          <ac:spMkLst>
            <pc:docMk/>
            <pc:sldMk cId="3614586319" sldId="666"/>
            <ac:spMk id="6" creationId="{157833F9-2C6C-4861-88A4-491E5075A1AD}"/>
          </ac:spMkLst>
        </pc:spChg>
        <pc:spChg chg="mod">
          <ac:chgData name="Kristen Hughes" userId="058271e6-f4e8-4b8d-8d78-352d5ead604c" providerId="ADAL" clId="{3FD681C1-A9EF-496D-818C-223F6E309329}" dt="2021-05-20T13:32:12.109" v="687" actId="1076"/>
          <ac:spMkLst>
            <pc:docMk/>
            <pc:sldMk cId="3614586319" sldId="666"/>
            <ac:spMk id="7" creationId="{56F43082-14E1-40F4-9B06-48E878209414}"/>
          </ac:spMkLst>
        </pc:spChg>
        <pc:spChg chg="mod">
          <ac:chgData name="Kristen Hughes" userId="058271e6-f4e8-4b8d-8d78-352d5ead604c" providerId="ADAL" clId="{3FD681C1-A9EF-496D-818C-223F6E309329}" dt="2021-05-20T13:32:12.109" v="687" actId="1076"/>
          <ac:spMkLst>
            <pc:docMk/>
            <pc:sldMk cId="3614586319" sldId="666"/>
            <ac:spMk id="8" creationId="{C01A4BF8-CA5C-40AE-A6E9-404A9C64FEA2}"/>
          </ac:spMkLst>
        </pc:spChg>
        <pc:spChg chg="mod ord">
          <ac:chgData name="Kristen Hughes" userId="058271e6-f4e8-4b8d-8d78-352d5ead604c" providerId="ADAL" clId="{3FD681C1-A9EF-496D-818C-223F6E309329}" dt="2021-05-20T13:07:44.191" v="467" actId="255"/>
          <ac:spMkLst>
            <pc:docMk/>
            <pc:sldMk cId="3614586319" sldId="666"/>
            <ac:spMk id="16386" creationId="{00000000-0000-0000-0000-000000000000}"/>
          </ac:spMkLst>
        </pc:spChg>
        <pc:spChg chg="mod ord">
          <ac:chgData name="Kristen Hughes" userId="058271e6-f4e8-4b8d-8d78-352d5ead604c" providerId="ADAL" clId="{3FD681C1-A9EF-496D-818C-223F6E309329}" dt="2021-05-20T13:31:31.361" v="678" actId="242"/>
          <ac:spMkLst>
            <pc:docMk/>
            <pc:sldMk cId="3614586319" sldId="666"/>
            <ac:spMk id="16387" creationId="{00000000-0000-0000-0000-000000000000}"/>
          </ac:spMkLst>
        </pc:spChg>
        <pc:grpChg chg="mod">
          <ac:chgData name="Kristen Hughes" userId="058271e6-f4e8-4b8d-8d78-352d5ead604c" providerId="ADAL" clId="{3FD681C1-A9EF-496D-818C-223F6E309329}" dt="2021-05-20T13:32:12.109" v="687" actId="1076"/>
          <ac:grpSpMkLst>
            <pc:docMk/>
            <pc:sldMk cId="3614586319" sldId="666"/>
            <ac:grpSpMk id="4" creationId="{C762986D-BDE6-430E-82FB-34432DFCE607}"/>
          </ac:grpSpMkLst>
        </pc:grpChg>
      </pc:sldChg>
      <pc:sldChg chg="addSp delSp modSp mod modClrScheme chgLayout">
        <pc:chgData name="Kristen Hughes" userId="058271e6-f4e8-4b8d-8d78-352d5ead604c" providerId="ADAL" clId="{3FD681C1-A9EF-496D-818C-223F6E309329}" dt="2021-05-20T13:36:30.802" v="723" actId="1076"/>
        <pc:sldMkLst>
          <pc:docMk/>
          <pc:sldMk cId="4041558880" sldId="668"/>
        </pc:sldMkLst>
        <pc:spChg chg="mod">
          <ac:chgData name="Kristen Hughes" userId="058271e6-f4e8-4b8d-8d78-352d5ead604c" providerId="ADAL" clId="{3FD681C1-A9EF-496D-818C-223F6E309329}" dt="2021-05-20T13:13:38.818" v="548" actId="1076"/>
          <ac:spMkLst>
            <pc:docMk/>
            <pc:sldMk cId="4041558880" sldId="668"/>
            <ac:spMk id="6" creationId="{1E5682D3-DFA0-44C7-8982-B988BC9E3A22}"/>
          </ac:spMkLst>
        </pc:spChg>
        <pc:spChg chg="mod">
          <ac:chgData name="Kristen Hughes" userId="058271e6-f4e8-4b8d-8d78-352d5ead604c" providerId="ADAL" clId="{3FD681C1-A9EF-496D-818C-223F6E309329}" dt="2021-05-20T13:13:38.818" v="548" actId="1076"/>
          <ac:spMkLst>
            <pc:docMk/>
            <pc:sldMk cId="4041558880" sldId="668"/>
            <ac:spMk id="7" creationId="{0A3A19D1-D04F-4C55-961A-E286AAED8C6F}"/>
          </ac:spMkLst>
        </pc:spChg>
        <pc:spChg chg="mod">
          <ac:chgData name="Kristen Hughes" userId="058271e6-f4e8-4b8d-8d78-352d5ead604c" providerId="ADAL" clId="{3FD681C1-A9EF-496D-818C-223F6E309329}" dt="2021-05-20T13:13:38.818" v="548" actId="1076"/>
          <ac:spMkLst>
            <pc:docMk/>
            <pc:sldMk cId="4041558880" sldId="668"/>
            <ac:spMk id="8" creationId="{DB033024-BF8F-420E-9198-41C217FF35A1}"/>
          </ac:spMkLst>
        </pc:spChg>
        <pc:spChg chg="mod">
          <ac:chgData name="Kristen Hughes" userId="058271e6-f4e8-4b8d-8d78-352d5ead604c" providerId="ADAL" clId="{3FD681C1-A9EF-496D-818C-223F6E309329}" dt="2021-05-20T13:13:38.818" v="548" actId="1076"/>
          <ac:spMkLst>
            <pc:docMk/>
            <pc:sldMk cId="4041558880" sldId="668"/>
            <ac:spMk id="10" creationId="{24C03A12-0301-41F0-A22A-B601DDA5F150}"/>
          </ac:spMkLst>
        </pc:spChg>
        <pc:spChg chg="mod">
          <ac:chgData name="Kristen Hughes" userId="058271e6-f4e8-4b8d-8d78-352d5ead604c" providerId="ADAL" clId="{3FD681C1-A9EF-496D-818C-223F6E309329}" dt="2021-05-20T13:13:38.818" v="548" actId="1076"/>
          <ac:spMkLst>
            <pc:docMk/>
            <pc:sldMk cId="4041558880" sldId="668"/>
            <ac:spMk id="11" creationId="{6F5DAF75-6ACC-4878-8648-9A67D141B3B4}"/>
          </ac:spMkLst>
        </pc:spChg>
        <pc:spChg chg="mod">
          <ac:chgData name="Kristen Hughes" userId="058271e6-f4e8-4b8d-8d78-352d5ead604c" providerId="ADAL" clId="{3FD681C1-A9EF-496D-818C-223F6E309329}" dt="2021-05-20T13:13:38.818" v="548" actId="1076"/>
          <ac:spMkLst>
            <pc:docMk/>
            <pc:sldMk cId="4041558880" sldId="668"/>
            <ac:spMk id="12" creationId="{4A9C213C-8A61-41F1-9E41-2D337176F7CE}"/>
          </ac:spMkLst>
        </pc:spChg>
        <pc:spChg chg="mod ord">
          <ac:chgData name="Kristen Hughes" userId="058271e6-f4e8-4b8d-8d78-352d5ead604c" providerId="ADAL" clId="{3FD681C1-A9EF-496D-818C-223F6E309329}" dt="2021-05-20T13:14:16.059" v="561" actId="255"/>
          <ac:spMkLst>
            <pc:docMk/>
            <pc:sldMk cId="4041558880" sldId="668"/>
            <ac:spMk id="18435" creationId="{00000000-0000-0000-0000-000000000000}"/>
          </ac:spMkLst>
        </pc:spChg>
        <pc:spChg chg="mod ord">
          <ac:chgData name="Kristen Hughes" userId="058271e6-f4e8-4b8d-8d78-352d5ead604c" providerId="ADAL" clId="{3FD681C1-A9EF-496D-818C-223F6E309329}" dt="2021-05-20T13:17:30.647" v="594" actId="1076"/>
          <ac:spMkLst>
            <pc:docMk/>
            <pc:sldMk cId="4041558880" sldId="668"/>
            <ac:spMk id="18436" creationId="{00000000-0000-0000-0000-000000000000}"/>
          </ac:spMkLst>
        </pc:spChg>
        <pc:spChg chg="mod">
          <ac:chgData name="Kristen Hughes" userId="058271e6-f4e8-4b8d-8d78-352d5ead604c" providerId="ADAL" clId="{3FD681C1-A9EF-496D-818C-223F6E309329}" dt="2021-05-20T13:17:17.733" v="593" actId="1076"/>
          <ac:spMkLst>
            <pc:docMk/>
            <pc:sldMk cId="4041558880" sldId="668"/>
            <ac:spMk id="18438" creationId="{00000000-0000-0000-0000-000000000000}"/>
          </ac:spMkLst>
        </pc:spChg>
        <pc:grpChg chg="add del mod">
          <ac:chgData name="Kristen Hughes" userId="058271e6-f4e8-4b8d-8d78-352d5ead604c" providerId="ADAL" clId="{3FD681C1-A9EF-496D-818C-223F6E309329}" dt="2021-05-20T13:36:16.080" v="718" actId="478"/>
          <ac:grpSpMkLst>
            <pc:docMk/>
            <pc:sldMk cId="4041558880" sldId="668"/>
            <ac:grpSpMk id="5" creationId="{ACE97B8E-0794-46A8-B884-F33A7314BCCE}"/>
          </ac:grpSpMkLst>
        </pc:grpChg>
        <pc:grpChg chg="del mod">
          <ac:chgData name="Kristen Hughes" userId="058271e6-f4e8-4b8d-8d78-352d5ead604c" providerId="ADAL" clId="{3FD681C1-A9EF-496D-818C-223F6E309329}" dt="2021-05-20T13:36:16.080" v="718" actId="478"/>
          <ac:grpSpMkLst>
            <pc:docMk/>
            <pc:sldMk cId="4041558880" sldId="668"/>
            <ac:grpSpMk id="9" creationId="{8EC97583-C383-4808-80D6-01B11D3BF9EA}"/>
          </ac:grpSpMkLst>
        </pc:grpChg>
        <pc:picChg chg="add mod">
          <ac:chgData name="Kristen Hughes" userId="058271e6-f4e8-4b8d-8d78-352d5ead604c" providerId="ADAL" clId="{3FD681C1-A9EF-496D-818C-223F6E309329}" dt="2021-05-20T13:36:30.802" v="723" actId="1076"/>
          <ac:picMkLst>
            <pc:docMk/>
            <pc:sldMk cId="4041558880" sldId="668"/>
            <ac:picMk id="3" creationId="{F45FB583-118F-4756-9477-3EA78D5A065E}"/>
          </ac:picMkLst>
        </pc:picChg>
      </pc:sldChg>
      <pc:sldChg chg="addSp modSp mod modClrScheme chgLayout">
        <pc:chgData name="Kristen Hughes" userId="058271e6-f4e8-4b8d-8d78-352d5ead604c" providerId="ADAL" clId="{3FD681C1-A9EF-496D-818C-223F6E309329}" dt="2021-05-20T13:19:10.823" v="611" actId="1076"/>
        <pc:sldMkLst>
          <pc:docMk/>
          <pc:sldMk cId="1215685387" sldId="669"/>
        </pc:sldMkLst>
        <pc:spChg chg="mod">
          <ac:chgData name="Kristen Hughes" userId="058271e6-f4e8-4b8d-8d78-352d5ead604c" providerId="ADAL" clId="{3FD681C1-A9EF-496D-818C-223F6E309329}" dt="2021-05-20T13:19:10.823" v="611" actId="1076"/>
          <ac:spMkLst>
            <pc:docMk/>
            <pc:sldMk cId="1215685387" sldId="669"/>
            <ac:spMk id="7" creationId="{AF3EBB1C-B8A0-4CE5-AF0E-442E034F6A06}"/>
          </ac:spMkLst>
        </pc:spChg>
        <pc:spChg chg="mod">
          <ac:chgData name="Kristen Hughes" userId="058271e6-f4e8-4b8d-8d78-352d5ead604c" providerId="ADAL" clId="{3FD681C1-A9EF-496D-818C-223F6E309329}" dt="2021-05-20T13:19:10.823" v="611" actId="1076"/>
          <ac:spMkLst>
            <pc:docMk/>
            <pc:sldMk cId="1215685387" sldId="669"/>
            <ac:spMk id="8" creationId="{ADAE0B72-1364-4332-9FB3-F770E896FD01}"/>
          </ac:spMkLst>
        </pc:spChg>
        <pc:spChg chg="mod">
          <ac:chgData name="Kristen Hughes" userId="058271e6-f4e8-4b8d-8d78-352d5ead604c" providerId="ADAL" clId="{3FD681C1-A9EF-496D-818C-223F6E309329}" dt="2021-05-20T13:19:10.823" v="611" actId="1076"/>
          <ac:spMkLst>
            <pc:docMk/>
            <pc:sldMk cId="1215685387" sldId="669"/>
            <ac:spMk id="9" creationId="{96BE1EC9-3C07-40DB-AF0A-6ACD3A9CDCC6}"/>
          </ac:spMkLst>
        </pc:spChg>
        <pc:spChg chg="mod">
          <ac:chgData name="Kristen Hughes" userId="058271e6-f4e8-4b8d-8d78-352d5ead604c" providerId="ADAL" clId="{3FD681C1-A9EF-496D-818C-223F6E309329}" dt="2021-05-20T13:19:10.823" v="611" actId="1076"/>
          <ac:spMkLst>
            <pc:docMk/>
            <pc:sldMk cId="1215685387" sldId="669"/>
            <ac:spMk id="11" creationId="{89DB254D-89B4-451B-A4CC-F698ADE9B16E}"/>
          </ac:spMkLst>
        </pc:spChg>
        <pc:spChg chg="mod">
          <ac:chgData name="Kristen Hughes" userId="058271e6-f4e8-4b8d-8d78-352d5ead604c" providerId="ADAL" clId="{3FD681C1-A9EF-496D-818C-223F6E309329}" dt="2021-05-20T13:19:10.823" v="611" actId="1076"/>
          <ac:spMkLst>
            <pc:docMk/>
            <pc:sldMk cId="1215685387" sldId="669"/>
            <ac:spMk id="12" creationId="{870C15F0-A73F-4162-B167-694957D89BD0}"/>
          </ac:spMkLst>
        </pc:spChg>
        <pc:spChg chg="mod">
          <ac:chgData name="Kristen Hughes" userId="058271e6-f4e8-4b8d-8d78-352d5ead604c" providerId="ADAL" clId="{3FD681C1-A9EF-496D-818C-223F6E309329}" dt="2021-05-20T13:19:10.823" v="611" actId="1076"/>
          <ac:spMkLst>
            <pc:docMk/>
            <pc:sldMk cId="1215685387" sldId="669"/>
            <ac:spMk id="13" creationId="{7CFE9EBC-DD87-4FA3-86A4-7AE5F387A89A}"/>
          </ac:spMkLst>
        </pc:spChg>
        <pc:spChg chg="mod ord">
          <ac:chgData name="Kristen Hughes" userId="058271e6-f4e8-4b8d-8d78-352d5ead604c" providerId="ADAL" clId="{3FD681C1-A9EF-496D-818C-223F6E309329}" dt="2021-05-20T13:17:49.922" v="598" actId="255"/>
          <ac:spMkLst>
            <pc:docMk/>
            <pc:sldMk cId="1215685387" sldId="669"/>
            <ac:spMk id="19459" creationId="{00000000-0000-0000-0000-000000000000}"/>
          </ac:spMkLst>
        </pc:spChg>
        <pc:spChg chg="mod ord">
          <ac:chgData name="Kristen Hughes" userId="058271e6-f4e8-4b8d-8d78-352d5ead604c" providerId="ADAL" clId="{3FD681C1-A9EF-496D-818C-223F6E309329}" dt="2021-05-20T13:19:10.823" v="611" actId="1076"/>
          <ac:spMkLst>
            <pc:docMk/>
            <pc:sldMk cId="1215685387" sldId="669"/>
            <ac:spMk id="19460" creationId="{00000000-0000-0000-0000-000000000000}"/>
          </ac:spMkLst>
        </pc:spChg>
        <pc:grpChg chg="add mod">
          <ac:chgData name="Kristen Hughes" userId="058271e6-f4e8-4b8d-8d78-352d5ead604c" providerId="ADAL" clId="{3FD681C1-A9EF-496D-818C-223F6E309329}" dt="2021-05-20T13:19:10.823" v="611" actId="1076"/>
          <ac:grpSpMkLst>
            <pc:docMk/>
            <pc:sldMk cId="1215685387" sldId="669"/>
            <ac:grpSpMk id="2" creationId="{3C0145DF-481A-41F0-AF2B-C19EF88132E1}"/>
          </ac:grpSpMkLst>
        </pc:grpChg>
        <pc:grpChg chg="mod">
          <ac:chgData name="Kristen Hughes" userId="058271e6-f4e8-4b8d-8d78-352d5ead604c" providerId="ADAL" clId="{3FD681C1-A9EF-496D-818C-223F6E309329}" dt="2021-05-20T13:19:10.823" v="611" actId="1076"/>
          <ac:grpSpMkLst>
            <pc:docMk/>
            <pc:sldMk cId="1215685387" sldId="669"/>
            <ac:grpSpMk id="6" creationId="{6FA6549B-9FB3-4075-9FC8-8EB8B8C88D4D}"/>
          </ac:grpSpMkLst>
        </pc:grpChg>
        <pc:grpChg chg="mod">
          <ac:chgData name="Kristen Hughes" userId="058271e6-f4e8-4b8d-8d78-352d5ead604c" providerId="ADAL" clId="{3FD681C1-A9EF-496D-818C-223F6E309329}" dt="2021-05-20T13:19:10.823" v="611" actId="1076"/>
          <ac:grpSpMkLst>
            <pc:docMk/>
            <pc:sldMk cId="1215685387" sldId="669"/>
            <ac:grpSpMk id="10" creationId="{14CCBE12-C2F1-4C2D-88A1-ECC281D13761}"/>
          </ac:grpSpMkLst>
        </pc:grpChg>
      </pc:sldChg>
      <pc:sldChg chg="addSp delSp modSp mod modClrScheme chgLayout">
        <pc:chgData name="Kristen Hughes" userId="058271e6-f4e8-4b8d-8d78-352d5ead604c" providerId="ADAL" clId="{3FD681C1-A9EF-496D-818C-223F6E309329}" dt="2021-05-20T13:39:47.170" v="776" actId="14861"/>
        <pc:sldMkLst>
          <pc:docMk/>
          <pc:sldMk cId="2785939004" sldId="670"/>
        </pc:sldMkLst>
        <pc:spChg chg="mod ord">
          <ac:chgData name="Kristen Hughes" userId="058271e6-f4e8-4b8d-8d78-352d5ead604c" providerId="ADAL" clId="{3FD681C1-A9EF-496D-818C-223F6E309329}" dt="2021-05-20T13:19:54.051" v="624" actId="255"/>
          <ac:spMkLst>
            <pc:docMk/>
            <pc:sldMk cId="2785939004" sldId="670"/>
            <ac:spMk id="20482" creationId="{00000000-0000-0000-0000-000000000000}"/>
          </ac:spMkLst>
        </pc:spChg>
        <pc:spChg chg="mod ord">
          <ac:chgData name="Kristen Hughes" userId="058271e6-f4e8-4b8d-8d78-352d5ead604c" providerId="ADAL" clId="{3FD681C1-A9EF-496D-818C-223F6E309329}" dt="2021-05-20T13:21:58.349" v="650" actId="27636"/>
          <ac:spMkLst>
            <pc:docMk/>
            <pc:sldMk cId="2785939004" sldId="670"/>
            <ac:spMk id="20483" creationId="{00000000-0000-0000-0000-000000000000}"/>
          </ac:spMkLst>
        </pc:spChg>
        <pc:picChg chg="del">
          <ac:chgData name="Kristen Hughes" userId="058271e6-f4e8-4b8d-8d78-352d5ead604c" providerId="ADAL" clId="{3FD681C1-A9EF-496D-818C-223F6E309329}" dt="2021-05-20T13:19:32.896" v="613" actId="478"/>
          <ac:picMkLst>
            <pc:docMk/>
            <pc:sldMk cId="2785939004" sldId="670"/>
            <ac:picMk id="2" creationId="{00000000-0000-0000-0000-000000000000}"/>
          </ac:picMkLst>
        </pc:picChg>
        <pc:picChg chg="add mod">
          <ac:chgData name="Kristen Hughes" userId="058271e6-f4e8-4b8d-8d78-352d5ead604c" providerId="ADAL" clId="{3FD681C1-A9EF-496D-818C-223F6E309329}" dt="2021-05-20T13:39:47.170" v="776" actId="14861"/>
          <ac:picMkLst>
            <pc:docMk/>
            <pc:sldMk cId="2785939004" sldId="670"/>
            <ac:picMk id="5" creationId="{7F64C78E-D6DC-4824-8962-00A4382954D9}"/>
          </ac:picMkLst>
        </pc:picChg>
      </pc:sldChg>
      <pc:sldChg chg="addSp delSp modSp mod modClrScheme chgLayout">
        <pc:chgData name="Kristen Hughes" userId="058271e6-f4e8-4b8d-8d78-352d5ead604c" providerId="ADAL" clId="{3FD681C1-A9EF-496D-818C-223F6E309329}" dt="2021-05-20T13:40:31.365" v="791" actId="947"/>
        <pc:sldMkLst>
          <pc:docMk/>
          <pc:sldMk cId="2032927761" sldId="671"/>
        </pc:sldMkLst>
        <pc:spChg chg="add del mod ord">
          <ac:chgData name="Kristen Hughes" userId="058271e6-f4e8-4b8d-8d78-352d5ead604c" providerId="ADAL" clId="{3FD681C1-A9EF-496D-818C-223F6E309329}" dt="2021-05-20T13:36:44.295" v="725"/>
          <ac:spMkLst>
            <pc:docMk/>
            <pc:sldMk cId="2032927761" sldId="671"/>
            <ac:spMk id="2" creationId="{51CE2099-39F5-400F-B174-355B3BC60CE7}"/>
          </ac:spMkLst>
        </pc:spChg>
        <pc:spChg chg="add del mod">
          <ac:chgData name="Kristen Hughes" userId="058271e6-f4e8-4b8d-8d78-352d5ead604c" providerId="ADAL" clId="{3FD681C1-A9EF-496D-818C-223F6E309329}" dt="2021-05-20T13:36:56.361" v="730" actId="6264"/>
          <ac:spMkLst>
            <pc:docMk/>
            <pc:sldMk cId="2032927761" sldId="671"/>
            <ac:spMk id="3" creationId="{E1A406F5-8DBF-4341-8E8F-F2AD51C54372}"/>
          </ac:spMkLst>
        </pc:spChg>
        <pc:spChg chg="add del mod">
          <ac:chgData name="Kristen Hughes" userId="058271e6-f4e8-4b8d-8d78-352d5ead604c" providerId="ADAL" clId="{3FD681C1-A9EF-496D-818C-223F6E309329}" dt="2021-05-20T13:36:56.361" v="730" actId="6264"/>
          <ac:spMkLst>
            <pc:docMk/>
            <pc:sldMk cId="2032927761" sldId="671"/>
            <ac:spMk id="4" creationId="{33FA5738-EFA7-4691-AC1C-B0B8CCE64935}"/>
          </ac:spMkLst>
        </pc:spChg>
        <pc:spChg chg="add mod ord">
          <ac:chgData name="Kristen Hughes" userId="058271e6-f4e8-4b8d-8d78-352d5ead604c" providerId="ADAL" clId="{3FD681C1-A9EF-496D-818C-223F6E309329}" dt="2021-05-20T13:40:31.365" v="791" actId="947"/>
          <ac:spMkLst>
            <pc:docMk/>
            <pc:sldMk cId="2032927761" sldId="671"/>
            <ac:spMk id="8" creationId="{99C0C183-4D05-4377-A466-4B0E2FF6E2E2}"/>
          </ac:spMkLst>
        </pc:spChg>
        <pc:spChg chg="mod">
          <ac:chgData name="Kristen Hughes" userId="058271e6-f4e8-4b8d-8d78-352d5ead604c" providerId="ADAL" clId="{3FD681C1-A9EF-496D-818C-223F6E309329}" dt="2021-05-20T13:39:34.496" v="775" actId="1076"/>
          <ac:spMkLst>
            <pc:docMk/>
            <pc:sldMk cId="2032927761" sldId="671"/>
            <ac:spMk id="11" creationId="{8CB67756-1205-4FFE-9772-12B3C1AE4656}"/>
          </ac:spMkLst>
        </pc:spChg>
        <pc:spChg chg="mod">
          <ac:chgData name="Kristen Hughes" userId="058271e6-f4e8-4b8d-8d78-352d5ead604c" providerId="ADAL" clId="{3FD681C1-A9EF-496D-818C-223F6E309329}" dt="2021-05-20T13:39:34.496" v="775" actId="1076"/>
          <ac:spMkLst>
            <pc:docMk/>
            <pc:sldMk cId="2032927761" sldId="671"/>
            <ac:spMk id="12" creationId="{5F87FD67-1909-4CEB-BC14-6CD597E6A230}"/>
          </ac:spMkLst>
        </pc:spChg>
        <pc:spChg chg="mod ord">
          <ac:chgData name="Kristen Hughes" userId="058271e6-f4e8-4b8d-8d78-352d5ead604c" providerId="ADAL" clId="{3FD681C1-A9EF-496D-818C-223F6E309329}" dt="2021-05-20T13:39:23.796" v="773" actId="1076"/>
          <ac:spMkLst>
            <pc:docMk/>
            <pc:sldMk cId="2032927761" sldId="671"/>
            <ac:spMk id="21507" creationId="{00000000-0000-0000-0000-000000000000}"/>
          </ac:spMkLst>
        </pc:spChg>
        <pc:spChg chg="del">
          <ac:chgData name="Kristen Hughes" userId="058271e6-f4e8-4b8d-8d78-352d5ead604c" providerId="ADAL" clId="{3FD681C1-A9EF-496D-818C-223F6E309329}" dt="2021-05-20T13:36:42.818" v="724" actId="21"/>
          <ac:spMkLst>
            <pc:docMk/>
            <pc:sldMk cId="2032927761" sldId="671"/>
            <ac:spMk id="21509" creationId="{00000000-0000-0000-0000-000000000000}"/>
          </ac:spMkLst>
        </pc:spChg>
        <pc:grpChg chg="mod">
          <ac:chgData name="Kristen Hughes" userId="058271e6-f4e8-4b8d-8d78-352d5ead604c" providerId="ADAL" clId="{3FD681C1-A9EF-496D-818C-223F6E309329}" dt="2021-05-20T13:39:34.496" v="775" actId="1076"/>
          <ac:grpSpMkLst>
            <pc:docMk/>
            <pc:sldMk cId="2032927761" sldId="671"/>
            <ac:grpSpMk id="9" creationId="{396C7C2C-3999-49A0-9AB3-991C1372C992}"/>
          </ac:grpSpMkLst>
        </pc:grpChg>
      </pc:sldChg>
      <pc:sldChg chg="addSp delSp modSp mod modClrScheme chgLayout">
        <pc:chgData name="Kristen Hughes" userId="058271e6-f4e8-4b8d-8d78-352d5ead604c" providerId="ADAL" clId="{3FD681C1-A9EF-496D-818C-223F6E309329}" dt="2021-05-20T13:41:57.666" v="811" actId="404"/>
        <pc:sldMkLst>
          <pc:docMk/>
          <pc:sldMk cId="1857163168" sldId="672"/>
        </pc:sldMkLst>
        <pc:spChg chg="add del mod ord">
          <ac:chgData name="Kristen Hughes" userId="058271e6-f4e8-4b8d-8d78-352d5ead604c" providerId="ADAL" clId="{3FD681C1-A9EF-496D-818C-223F6E309329}" dt="2021-05-20T13:40:00.734" v="780"/>
          <ac:spMkLst>
            <pc:docMk/>
            <pc:sldMk cId="1857163168" sldId="672"/>
            <ac:spMk id="3" creationId="{072FE4E4-1EEC-4946-9BCB-A1A1FCE73A89}"/>
          </ac:spMkLst>
        </pc:spChg>
        <pc:spChg chg="add del mod ord">
          <ac:chgData name="Kristen Hughes" userId="058271e6-f4e8-4b8d-8d78-352d5ead604c" providerId="ADAL" clId="{3FD681C1-A9EF-496D-818C-223F6E309329}" dt="2021-05-20T13:41:44.556" v="809"/>
          <ac:spMkLst>
            <pc:docMk/>
            <pc:sldMk cId="1857163168" sldId="672"/>
            <ac:spMk id="4" creationId="{8B4071AE-8550-4E6E-AA36-D092DCC1AECD}"/>
          </ac:spMkLst>
        </pc:spChg>
        <pc:spChg chg="add mod ord">
          <ac:chgData name="Kristen Hughes" userId="058271e6-f4e8-4b8d-8d78-352d5ead604c" providerId="ADAL" clId="{3FD681C1-A9EF-496D-818C-223F6E309329}" dt="2021-05-20T13:41:57.666" v="811" actId="404"/>
          <ac:spMkLst>
            <pc:docMk/>
            <pc:sldMk cId="1857163168" sldId="672"/>
            <ac:spMk id="7" creationId="{BADF4413-9C47-44EA-B402-924ABC469361}"/>
          </ac:spMkLst>
        </pc:spChg>
        <pc:spChg chg="mod ord">
          <ac:chgData name="Kristen Hughes" userId="058271e6-f4e8-4b8d-8d78-352d5ead604c" providerId="ADAL" clId="{3FD681C1-A9EF-496D-818C-223F6E309329}" dt="2021-05-20T13:41:40.544" v="807" actId="700"/>
          <ac:spMkLst>
            <pc:docMk/>
            <pc:sldMk cId="1857163168" sldId="672"/>
            <ac:spMk id="22530" creationId="{00000000-0000-0000-0000-000000000000}"/>
          </ac:spMkLst>
        </pc:spChg>
        <pc:spChg chg="del">
          <ac:chgData name="Kristen Hughes" userId="058271e6-f4e8-4b8d-8d78-352d5ead604c" providerId="ADAL" clId="{3FD681C1-A9EF-496D-818C-223F6E309329}" dt="2021-05-20T13:39:59.369" v="779" actId="21"/>
          <ac:spMkLst>
            <pc:docMk/>
            <pc:sldMk cId="1857163168" sldId="672"/>
            <ac:spMk id="22531" creationId="{00000000-0000-0000-0000-000000000000}"/>
          </ac:spMkLst>
        </pc:spChg>
        <pc:picChg chg="del">
          <ac:chgData name="Kristen Hughes" userId="058271e6-f4e8-4b8d-8d78-352d5ead604c" providerId="ADAL" clId="{3FD681C1-A9EF-496D-818C-223F6E309329}" dt="2021-05-20T13:39:51.879" v="777" actId="478"/>
          <ac:picMkLst>
            <pc:docMk/>
            <pc:sldMk cId="1857163168" sldId="672"/>
            <ac:picMk id="2" creationId="{3C02CA99-06A1-4386-B8BF-5518AA9E1A9D}"/>
          </ac:picMkLst>
        </pc:picChg>
        <pc:picChg chg="add del mod">
          <ac:chgData name="Kristen Hughes" userId="058271e6-f4e8-4b8d-8d78-352d5ead604c" providerId="ADAL" clId="{3FD681C1-A9EF-496D-818C-223F6E309329}" dt="2021-05-20T13:41:43.365" v="808" actId="21"/>
          <ac:picMkLst>
            <pc:docMk/>
            <pc:sldMk cId="1857163168" sldId="672"/>
            <ac:picMk id="6" creationId="{B4A0B31B-A152-470C-B392-959ABD0ACE59}"/>
          </ac:picMkLst>
        </pc:picChg>
        <pc:picChg chg="add mod">
          <ac:chgData name="Kristen Hughes" userId="058271e6-f4e8-4b8d-8d78-352d5ead604c" providerId="ADAL" clId="{3FD681C1-A9EF-496D-818C-223F6E309329}" dt="2021-05-20T13:41:49.256" v="810" actId="18653"/>
          <ac:picMkLst>
            <pc:docMk/>
            <pc:sldMk cId="1857163168" sldId="672"/>
            <ac:picMk id="9" creationId="{0D34C66C-A701-4C3B-B09F-29A1DDF2365B}"/>
          </ac:picMkLst>
        </pc:picChg>
      </pc:sldChg>
      <pc:sldChg chg="modSp mod modClrScheme chgLayout">
        <pc:chgData name="Kristen Hughes" userId="058271e6-f4e8-4b8d-8d78-352d5ead604c" providerId="ADAL" clId="{3FD681C1-A9EF-496D-818C-223F6E309329}" dt="2021-05-20T13:44:40.278" v="840" actId="207"/>
        <pc:sldMkLst>
          <pc:docMk/>
          <pc:sldMk cId="3903427861" sldId="673"/>
        </pc:sldMkLst>
        <pc:spChg chg="mod">
          <ac:chgData name="Kristen Hughes" userId="058271e6-f4e8-4b8d-8d78-352d5ead604c" providerId="ADAL" clId="{3FD681C1-A9EF-496D-818C-223F6E309329}" dt="2021-05-20T13:44:40.278" v="840" actId="207"/>
          <ac:spMkLst>
            <pc:docMk/>
            <pc:sldMk cId="3903427861" sldId="673"/>
            <ac:spMk id="2" creationId="{FBB683A7-4CE3-49CF-B23F-469BA930A323}"/>
          </ac:spMkLst>
        </pc:spChg>
        <pc:spChg chg="mod ord">
          <ac:chgData name="Kristen Hughes" userId="058271e6-f4e8-4b8d-8d78-352d5ead604c" providerId="ADAL" clId="{3FD681C1-A9EF-496D-818C-223F6E309329}" dt="2021-05-20T13:42:20.138" v="818" actId="255"/>
          <ac:spMkLst>
            <pc:docMk/>
            <pc:sldMk cId="3903427861" sldId="673"/>
            <ac:spMk id="23554" creationId="{00000000-0000-0000-0000-000000000000}"/>
          </ac:spMkLst>
        </pc:spChg>
        <pc:spChg chg="mod ord">
          <ac:chgData name="Kristen Hughes" userId="058271e6-f4e8-4b8d-8d78-352d5ead604c" providerId="ADAL" clId="{3FD681C1-A9EF-496D-818C-223F6E309329}" dt="2021-05-20T13:43:48.272" v="832" actId="947"/>
          <ac:spMkLst>
            <pc:docMk/>
            <pc:sldMk cId="3903427861" sldId="673"/>
            <ac:spMk id="23555" creationId="{00000000-0000-0000-0000-000000000000}"/>
          </ac:spMkLst>
        </pc:spChg>
      </pc:sldChg>
      <pc:sldChg chg="addSp modSp mod modClrScheme chgLayout">
        <pc:chgData name="Kristen Hughes" userId="058271e6-f4e8-4b8d-8d78-352d5ead604c" providerId="ADAL" clId="{3FD681C1-A9EF-496D-818C-223F6E309329}" dt="2021-05-20T14:36:00.595" v="1278" actId="207"/>
        <pc:sldMkLst>
          <pc:docMk/>
          <pc:sldMk cId="177260119" sldId="682"/>
        </pc:sldMkLst>
        <pc:spChg chg="mod">
          <ac:chgData name="Kristen Hughes" userId="058271e6-f4e8-4b8d-8d78-352d5ead604c" providerId="ADAL" clId="{3FD681C1-A9EF-496D-818C-223F6E309329}" dt="2021-05-20T14:27:22.805" v="1143" actId="1076"/>
          <ac:spMkLst>
            <pc:docMk/>
            <pc:sldMk cId="177260119" sldId="682"/>
            <ac:spMk id="7" creationId="{1376DC24-0747-4E47-A555-60C6DCDC0EC6}"/>
          </ac:spMkLst>
        </pc:spChg>
        <pc:spChg chg="mod">
          <ac:chgData name="Kristen Hughes" userId="058271e6-f4e8-4b8d-8d78-352d5ead604c" providerId="ADAL" clId="{3FD681C1-A9EF-496D-818C-223F6E309329}" dt="2021-05-20T14:27:22.805" v="1143" actId="1076"/>
          <ac:spMkLst>
            <pc:docMk/>
            <pc:sldMk cId="177260119" sldId="682"/>
            <ac:spMk id="8" creationId="{CE7B9E6E-70FF-45CF-9746-79ACB862A950}"/>
          </ac:spMkLst>
        </pc:spChg>
        <pc:spChg chg="mod">
          <ac:chgData name="Kristen Hughes" userId="058271e6-f4e8-4b8d-8d78-352d5ead604c" providerId="ADAL" clId="{3FD681C1-A9EF-496D-818C-223F6E309329}" dt="2021-05-20T14:27:22.805" v="1143" actId="1076"/>
          <ac:spMkLst>
            <pc:docMk/>
            <pc:sldMk cId="177260119" sldId="682"/>
            <ac:spMk id="9" creationId="{27FF20B0-0BD2-4584-B744-73CE16491A8E}"/>
          </ac:spMkLst>
        </pc:spChg>
        <pc:spChg chg="mod">
          <ac:chgData name="Kristen Hughes" userId="058271e6-f4e8-4b8d-8d78-352d5ead604c" providerId="ADAL" clId="{3FD681C1-A9EF-496D-818C-223F6E309329}" dt="2021-05-20T14:27:22.805" v="1143" actId="1076"/>
          <ac:spMkLst>
            <pc:docMk/>
            <pc:sldMk cId="177260119" sldId="682"/>
            <ac:spMk id="10" creationId="{A7C6E013-8880-43F7-AED6-927AD992A667}"/>
          </ac:spMkLst>
        </pc:spChg>
        <pc:spChg chg="mod">
          <ac:chgData name="Kristen Hughes" userId="058271e6-f4e8-4b8d-8d78-352d5ead604c" providerId="ADAL" clId="{3FD681C1-A9EF-496D-818C-223F6E309329}" dt="2021-05-20T14:27:22.805" v="1143" actId="1076"/>
          <ac:spMkLst>
            <pc:docMk/>
            <pc:sldMk cId="177260119" sldId="682"/>
            <ac:spMk id="12" creationId="{C0E5DA68-7648-4976-A94E-CEA0134174E3}"/>
          </ac:spMkLst>
        </pc:spChg>
        <pc:spChg chg="mod">
          <ac:chgData name="Kristen Hughes" userId="058271e6-f4e8-4b8d-8d78-352d5ead604c" providerId="ADAL" clId="{3FD681C1-A9EF-496D-818C-223F6E309329}" dt="2021-05-20T14:27:22.805" v="1143" actId="1076"/>
          <ac:spMkLst>
            <pc:docMk/>
            <pc:sldMk cId="177260119" sldId="682"/>
            <ac:spMk id="13" creationId="{18D4CE66-17E6-4D9D-9140-36561B22CEF6}"/>
          </ac:spMkLst>
        </pc:spChg>
        <pc:spChg chg="mod">
          <ac:chgData name="Kristen Hughes" userId="058271e6-f4e8-4b8d-8d78-352d5ead604c" providerId="ADAL" clId="{3FD681C1-A9EF-496D-818C-223F6E309329}" dt="2021-05-20T14:27:22.805" v="1143" actId="1076"/>
          <ac:spMkLst>
            <pc:docMk/>
            <pc:sldMk cId="177260119" sldId="682"/>
            <ac:spMk id="14" creationId="{8882256A-411B-445D-908D-DEAA504D7D9A}"/>
          </ac:spMkLst>
        </pc:spChg>
        <pc:spChg chg="mod">
          <ac:chgData name="Kristen Hughes" userId="058271e6-f4e8-4b8d-8d78-352d5ead604c" providerId="ADAL" clId="{3FD681C1-A9EF-496D-818C-223F6E309329}" dt="2021-05-20T14:27:22.805" v="1143" actId="1076"/>
          <ac:spMkLst>
            <pc:docMk/>
            <pc:sldMk cId="177260119" sldId="682"/>
            <ac:spMk id="15" creationId="{131E46DE-CA88-462A-86F9-02D9E1823878}"/>
          </ac:spMkLst>
        </pc:spChg>
        <pc:spChg chg="mod">
          <ac:chgData name="Kristen Hughes" userId="058271e6-f4e8-4b8d-8d78-352d5ead604c" providerId="ADAL" clId="{3FD681C1-A9EF-496D-818C-223F6E309329}" dt="2021-05-20T14:27:22.805" v="1143" actId="1076"/>
          <ac:spMkLst>
            <pc:docMk/>
            <pc:sldMk cId="177260119" sldId="682"/>
            <ac:spMk id="16" creationId="{20B2EFEC-1FAB-46E5-AEB5-8D8AB909147E}"/>
          </ac:spMkLst>
        </pc:spChg>
        <pc:spChg chg="mod">
          <ac:chgData name="Kristen Hughes" userId="058271e6-f4e8-4b8d-8d78-352d5ead604c" providerId="ADAL" clId="{3FD681C1-A9EF-496D-818C-223F6E309329}" dt="2021-05-20T14:27:22.805" v="1143" actId="1076"/>
          <ac:spMkLst>
            <pc:docMk/>
            <pc:sldMk cId="177260119" sldId="682"/>
            <ac:spMk id="17" creationId="{CC5D2EE5-E4AF-4768-9507-6D8938BC0B62}"/>
          </ac:spMkLst>
        </pc:spChg>
        <pc:spChg chg="mod">
          <ac:chgData name="Kristen Hughes" userId="058271e6-f4e8-4b8d-8d78-352d5ead604c" providerId="ADAL" clId="{3FD681C1-A9EF-496D-818C-223F6E309329}" dt="2021-05-20T14:27:22.805" v="1143" actId="1076"/>
          <ac:spMkLst>
            <pc:docMk/>
            <pc:sldMk cId="177260119" sldId="682"/>
            <ac:spMk id="18" creationId="{73924E91-6030-4E2E-B64F-2F90492054D7}"/>
          </ac:spMkLst>
        </pc:spChg>
        <pc:spChg chg="mod">
          <ac:chgData name="Kristen Hughes" userId="058271e6-f4e8-4b8d-8d78-352d5ead604c" providerId="ADAL" clId="{3FD681C1-A9EF-496D-818C-223F6E309329}" dt="2021-05-20T14:27:22.805" v="1143" actId="1076"/>
          <ac:spMkLst>
            <pc:docMk/>
            <pc:sldMk cId="177260119" sldId="682"/>
            <ac:spMk id="19" creationId="{2C0EABBE-417B-4CF1-81D0-5A4E9D8233F5}"/>
          </ac:spMkLst>
        </pc:spChg>
        <pc:spChg chg="mod">
          <ac:chgData name="Kristen Hughes" userId="058271e6-f4e8-4b8d-8d78-352d5ead604c" providerId="ADAL" clId="{3FD681C1-A9EF-496D-818C-223F6E309329}" dt="2021-05-20T14:27:22.805" v="1143" actId="1076"/>
          <ac:spMkLst>
            <pc:docMk/>
            <pc:sldMk cId="177260119" sldId="682"/>
            <ac:spMk id="21" creationId="{C58BDCEE-96CC-4470-92AF-7CFEA1E3C502}"/>
          </ac:spMkLst>
        </pc:spChg>
        <pc:spChg chg="mod">
          <ac:chgData name="Kristen Hughes" userId="058271e6-f4e8-4b8d-8d78-352d5ead604c" providerId="ADAL" clId="{3FD681C1-A9EF-496D-818C-223F6E309329}" dt="2021-05-20T14:27:22.805" v="1143" actId="1076"/>
          <ac:spMkLst>
            <pc:docMk/>
            <pc:sldMk cId="177260119" sldId="682"/>
            <ac:spMk id="22" creationId="{1F6E9835-C849-4B54-8AAF-99D5615000A9}"/>
          </ac:spMkLst>
        </pc:spChg>
        <pc:spChg chg="mod">
          <ac:chgData name="Kristen Hughes" userId="058271e6-f4e8-4b8d-8d78-352d5ead604c" providerId="ADAL" clId="{3FD681C1-A9EF-496D-818C-223F6E309329}" dt="2021-05-20T14:27:22.805" v="1143" actId="1076"/>
          <ac:spMkLst>
            <pc:docMk/>
            <pc:sldMk cId="177260119" sldId="682"/>
            <ac:spMk id="23" creationId="{17F8635B-4C04-4ED6-979E-6216828BB854}"/>
          </ac:spMkLst>
        </pc:spChg>
        <pc:spChg chg="mod">
          <ac:chgData name="Kristen Hughes" userId="058271e6-f4e8-4b8d-8d78-352d5ead604c" providerId="ADAL" clId="{3FD681C1-A9EF-496D-818C-223F6E309329}" dt="2021-05-20T14:27:22.805" v="1143" actId="1076"/>
          <ac:spMkLst>
            <pc:docMk/>
            <pc:sldMk cId="177260119" sldId="682"/>
            <ac:spMk id="24" creationId="{89C5D768-B0BD-472A-A200-2D44786F8920}"/>
          </ac:spMkLst>
        </pc:spChg>
        <pc:spChg chg="mod">
          <ac:chgData name="Kristen Hughes" userId="058271e6-f4e8-4b8d-8d78-352d5ead604c" providerId="ADAL" clId="{3FD681C1-A9EF-496D-818C-223F6E309329}" dt="2021-05-20T14:27:22.805" v="1143" actId="1076"/>
          <ac:spMkLst>
            <pc:docMk/>
            <pc:sldMk cId="177260119" sldId="682"/>
            <ac:spMk id="25" creationId="{AB986C63-8DE9-4225-964E-34BF411A8AEF}"/>
          </ac:spMkLst>
        </pc:spChg>
        <pc:spChg chg="mod">
          <ac:chgData name="Kristen Hughes" userId="058271e6-f4e8-4b8d-8d78-352d5ead604c" providerId="ADAL" clId="{3FD681C1-A9EF-496D-818C-223F6E309329}" dt="2021-05-20T14:27:22.805" v="1143" actId="1076"/>
          <ac:spMkLst>
            <pc:docMk/>
            <pc:sldMk cId="177260119" sldId="682"/>
            <ac:spMk id="26" creationId="{DA72A892-ED84-4360-A5AC-BDC9EC2E6CE2}"/>
          </ac:spMkLst>
        </pc:spChg>
        <pc:spChg chg="mod">
          <ac:chgData name="Kristen Hughes" userId="058271e6-f4e8-4b8d-8d78-352d5ead604c" providerId="ADAL" clId="{3FD681C1-A9EF-496D-818C-223F6E309329}" dt="2021-05-20T14:27:22.805" v="1143" actId="1076"/>
          <ac:spMkLst>
            <pc:docMk/>
            <pc:sldMk cId="177260119" sldId="682"/>
            <ac:spMk id="27" creationId="{0C47984E-E7E8-481A-83AF-50450A6D66CE}"/>
          </ac:spMkLst>
        </pc:spChg>
        <pc:spChg chg="mod">
          <ac:chgData name="Kristen Hughes" userId="058271e6-f4e8-4b8d-8d78-352d5ead604c" providerId="ADAL" clId="{3FD681C1-A9EF-496D-818C-223F6E309329}" dt="2021-05-20T14:27:22.805" v="1143" actId="1076"/>
          <ac:spMkLst>
            <pc:docMk/>
            <pc:sldMk cId="177260119" sldId="682"/>
            <ac:spMk id="28" creationId="{CD87C50C-39FF-42B5-BC7B-843729371ECD}"/>
          </ac:spMkLst>
        </pc:spChg>
        <pc:spChg chg="mod ord">
          <ac:chgData name="Kristen Hughes" userId="058271e6-f4e8-4b8d-8d78-352d5ead604c" providerId="ADAL" clId="{3FD681C1-A9EF-496D-818C-223F6E309329}" dt="2021-05-20T14:25:53.900" v="1128" actId="255"/>
          <ac:spMkLst>
            <pc:docMk/>
            <pc:sldMk cId="177260119" sldId="682"/>
            <ac:spMk id="32770" creationId="{00000000-0000-0000-0000-000000000000}"/>
          </ac:spMkLst>
        </pc:spChg>
        <pc:spChg chg="mod ord">
          <ac:chgData name="Kristen Hughes" userId="058271e6-f4e8-4b8d-8d78-352d5ead604c" providerId="ADAL" clId="{3FD681C1-A9EF-496D-818C-223F6E309329}" dt="2021-05-20T14:36:00.595" v="1278" actId="207"/>
          <ac:spMkLst>
            <pc:docMk/>
            <pc:sldMk cId="177260119" sldId="682"/>
            <ac:spMk id="32771" creationId="{00000000-0000-0000-0000-000000000000}"/>
          </ac:spMkLst>
        </pc:spChg>
        <pc:grpChg chg="add mod">
          <ac:chgData name="Kristen Hughes" userId="058271e6-f4e8-4b8d-8d78-352d5ead604c" providerId="ADAL" clId="{3FD681C1-A9EF-496D-818C-223F6E309329}" dt="2021-05-20T14:26:21.133" v="1133" actId="164"/>
          <ac:grpSpMkLst>
            <pc:docMk/>
            <pc:sldMk cId="177260119" sldId="682"/>
            <ac:grpSpMk id="2" creationId="{F0BC9756-3F04-41EA-9234-B8EA7AB9745A}"/>
          </ac:grpSpMkLst>
        </pc:grpChg>
        <pc:grpChg chg="add mod">
          <ac:chgData name="Kristen Hughes" userId="058271e6-f4e8-4b8d-8d78-352d5ead604c" providerId="ADAL" clId="{3FD681C1-A9EF-496D-818C-223F6E309329}" dt="2021-05-20T14:27:22.805" v="1143" actId="1076"/>
          <ac:grpSpMkLst>
            <pc:docMk/>
            <pc:sldMk cId="177260119" sldId="682"/>
            <ac:grpSpMk id="3" creationId="{801B106D-790C-41A3-88BA-A1A85D2AFA94}"/>
          </ac:grpSpMkLst>
        </pc:grpChg>
        <pc:grpChg chg="mod">
          <ac:chgData name="Kristen Hughes" userId="058271e6-f4e8-4b8d-8d78-352d5ead604c" providerId="ADAL" clId="{3FD681C1-A9EF-496D-818C-223F6E309329}" dt="2021-05-20T14:27:22.805" v="1143" actId="1076"/>
          <ac:grpSpMkLst>
            <pc:docMk/>
            <pc:sldMk cId="177260119" sldId="682"/>
            <ac:grpSpMk id="6" creationId="{FE0E03BE-6B9F-43CF-B662-D2D2FAB9A6D1}"/>
          </ac:grpSpMkLst>
        </pc:grpChg>
        <pc:grpChg chg="mod">
          <ac:chgData name="Kristen Hughes" userId="058271e6-f4e8-4b8d-8d78-352d5ead604c" providerId="ADAL" clId="{3FD681C1-A9EF-496D-818C-223F6E309329}" dt="2021-05-20T14:27:22.805" v="1143" actId="1076"/>
          <ac:grpSpMkLst>
            <pc:docMk/>
            <pc:sldMk cId="177260119" sldId="682"/>
            <ac:grpSpMk id="11" creationId="{BA475FF0-B9B1-427F-B91F-94CEF0D7C5BE}"/>
          </ac:grpSpMkLst>
        </pc:grpChg>
        <pc:grpChg chg="mod">
          <ac:chgData name="Kristen Hughes" userId="058271e6-f4e8-4b8d-8d78-352d5ead604c" providerId="ADAL" clId="{3FD681C1-A9EF-496D-818C-223F6E309329}" dt="2021-05-20T14:27:22.805" v="1143" actId="1076"/>
          <ac:grpSpMkLst>
            <pc:docMk/>
            <pc:sldMk cId="177260119" sldId="682"/>
            <ac:grpSpMk id="20" creationId="{C6F51CE7-8A0C-45D5-B9CC-5C7DFBBDA851}"/>
          </ac:grpSpMkLst>
        </pc:grpChg>
      </pc:sldChg>
      <pc:sldChg chg="modSp mod modClrScheme chgLayout">
        <pc:chgData name="Kristen Hughes" userId="058271e6-f4e8-4b8d-8d78-352d5ead604c" providerId="ADAL" clId="{3FD681C1-A9EF-496D-818C-223F6E309329}" dt="2021-05-20T14:11:35.945" v="1054" actId="1076"/>
        <pc:sldMkLst>
          <pc:docMk/>
          <pc:sldMk cId="1444847682" sldId="685"/>
        </pc:sldMkLst>
        <pc:spChg chg="mod ord">
          <ac:chgData name="Kristen Hughes" userId="058271e6-f4e8-4b8d-8d78-352d5ead604c" providerId="ADAL" clId="{3FD681C1-A9EF-496D-818C-223F6E309329}" dt="2021-05-20T13:29:13.192" v="667" actId="700"/>
          <ac:spMkLst>
            <pc:docMk/>
            <pc:sldMk cId="1444847682" sldId="685"/>
            <ac:spMk id="2" creationId="{00000000-0000-0000-0000-000000000000}"/>
          </ac:spMkLst>
        </pc:spChg>
        <pc:spChg chg="mod">
          <ac:chgData name="Kristen Hughes" userId="058271e6-f4e8-4b8d-8d78-352d5ead604c" providerId="ADAL" clId="{3FD681C1-A9EF-496D-818C-223F6E309329}" dt="2021-05-20T14:11:35.945" v="1054" actId="1076"/>
          <ac:spMkLst>
            <pc:docMk/>
            <pc:sldMk cId="1444847682" sldId="685"/>
            <ac:spMk id="7" creationId="{00000000-0000-0000-0000-000000000000}"/>
          </ac:spMkLst>
        </pc:spChg>
        <pc:picChg chg="mod">
          <ac:chgData name="Kristen Hughes" userId="058271e6-f4e8-4b8d-8d78-352d5ead604c" providerId="ADAL" clId="{3FD681C1-A9EF-496D-818C-223F6E309329}" dt="2021-05-20T14:11:27.946" v="1053" actId="12788"/>
          <ac:picMkLst>
            <pc:docMk/>
            <pc:sldMk cId="1444847682" sldId="685"/>
            <ac:picMk id="22" creationId="{00000000-0000-0000-0000-000000000000}"/>
          </ac:picMkLst>
        </pc:picChg>
        <pc:cxnChg chg="mod">
          <ac:chgData name="Kristen Hughes" userId="058271e6-f4e8-4b8d-8d78-352d5ead604c" providerId="ADAL" clId="{3FD681C1-A9EF-496D-818C-223F6E309329}" dt="2021-05-20T14:11:35.945" v="1054" actId="1076"/>
          <ac:cxnSpMkLst>
            <pc:docMk/>
            <pc:sldMk cId="1444847682" sldId="685"/>
            <ac:cxnSpMk id="47" creationId="{00000000-0000-0000-0000-000000000000}"/>
          </ac:cxnSpMkLst>
        </pc:cxnChg>
      </pc:sldChg>
      <pc:sldChg chg="addSp modSp mod modClrScheme chgLayout">
        <pc:chgData name="Kristen Hughes" userId="058271e6-f4e8-4b8d-8d78-352d5ead604c" providerId="ADAL" clId="{3FD681C1-A9EF-496D-818C-223F6E309329}" dt="2021-05-20T13:53:05.994" v="917" actId="14861"/>
        <pc:sldMkLst>
          <pc:docMk/>
          <pc:sldMk cId="1020511478" sldId="686"/>
        </pc:sldMkLst>
        <pc:spChg chg="mod ord">
          <ac:chgData name="Kristen Hughes" userId="058271e6-f4e8-4b8d-8d78-352d5ead604c" providerId="ADAL" clId="{3FD681C1-A9EF-496D-818C-223F6E309329}" dt="2021-05-20T13:49:17.336" v="887" actId="20577"/>
          <ac:spMkLst>
            <pc:docMk/>
            <pc:sldMk cId="1020511478" sldId="686"/>
            <ac:spMk id="2" creationId="{00000000-0000-0000-0000-000000000000}"/>
          </ac:spMkLst>
        </pc:spChg>
        <pc:spChg chg="add mod">
          <ac:chgData name="Kristen Hughes" userId="058271e6-f4e8-4b8d-8d78-352d5ead604c" providerId="ADAL" clId="{3FD681C1-A9EF-496D-818C-223F6E309329}" dt="2021-05-20T13:49:57.259" v="896" actId="1076"/>
          <ac:spMkLst>
            <pc:docMk/>
            <pc:sldMk cId="1020511478" sldId="686"/>
            <ac:spMk id="5" creationId="{6CB9A510-9FB1-4444-BE66-417142397B72}"/>
          </ac:spMkLst>
        </pc:spChg>
        <pc:graphicFrameChg chg="mod ord modGraphic">
          <ac:chgData name="Kristen Hughes" userId="058271e6-f4e8-4b8d-8d78-352d5ead604c" providerId="ADAL" clId="{3FD681C1-A9EF-496D-818C-223F6E309329}" dt="2021-05-20T13:53:05.994" v="917" actId="14861"/>
          <ac:graphicFrameMkLst>
            <pc:docMk/>
            <pc:sldMk cId="1020511478" sldId="686"/>
            <ac:graphicFrameMk id="4" creationId="{00000000-0000-0000-0000-000000000000}"/>
          </ac:graphicFrameMkLst>
        </pc:graphicFrameChg>
      </pc:sldChg>
      <pc:sldChg chg="addSp delSp modSp mod modClrScheme chgLayout">
        <pc:chgData name="Kristen Hughes" userId="058271e6-f4e8-4b8d-8d78-352d5ead604c" providerId="ADAL" clId="{3FD681C1-A9EF-496D-818C-223F6E309329}" dt="2021-05-20T14:07:31.225" v="1022" actId="12789"/>
        <pc:sldMkLst>
          <pc:docMk/>
          <pc:sldMk cId="3321314738" sldId="687"/>
        </pc:sldMkLst>
        <pc:spChg chg="add mod">
          <ac:chgData name="Kristen Hughes" userId="058271e6-f4e8-4b8d-8d78-352d5ead604c" providerId="ADAL" clId="{3FD681C1-A9EF-496D-818C-223F6E309329}" dt="2021-05-20T14:07:31.225" v="1022" actId="12789"/>
          <ac:spMkLst>
            <pc:docMk/>
            <pc:sldMk cId="3321314738" sldId="687"/>
            <ac:spMk id="8" creationId="{B5041664-66DD-464F-A34D-AFEDA893053A}"/>
          </ac:spMkLst>
        </pc:spChg>
        <pc:spChg chg="mod ord">
          <ac:chgData name="Kristen Hughes" userId="058271e6-f4e8-4b8d-8d78-352d5ead604c" providerId="ADAL" clId="{3FD681C1-A9EF-496D-818C-223F6E309329}" dt="2021-05-20T13:29:08.593" v="666" actId="700"/>
          <ac:spMkLst>
            <pc:docMk/>
            <pc:sldMk cId="3321314738" sldId="687"/>
            <ac:spMk id="23553" creationId="{00000000-0000-0000-0000-000000000000}"/>
          </ac:spMkLst>
        </pc:spChg>
        <pc:spChg chg="del mod">
          <ac:chgData name="Kristen Hughes" userId="058271e6-f4e8-4b8d-8d78-352d5ead604c" providerId="ADAL" clId="{3FD681C1-A9EF-496D-818C-223F6E309329}" dt="2021-05-20T14:06:56.050" v="1016" actId="478"/>
          <ac:spMkLst>
            <pc:docMk/>
            <pc:sldMk cId="3321314738" sldId="687"/>
            <ac:spMk id="23557" creationId="{00000000-0000-0000-0000-000000000000}"/>
          </ac:spMkLst>
        </pc:spChg>
        <pc:picChg chg="mod ord modCrop">
          <ac:chgData name="Kristen Hughes" userId="058271e6-f4e8-4b8d-8d78-352d5ead604c" providerId="ADAL" clId="{3FD681C1-A9EF-496D-818C-223F6E309329}" dt="2021-05-20T14:07:31.225" v="1022" actId="12789"/>
          <ac:picMkLst>
            <pc:docMk/>
            <pc:sldMk cId="3321314738" sldId="687"/>
            <ac:picMk id="23554" creationId="{00000000-0000-0000-0000-000000000000}"/>
          </ac:picMkLst>
        </pc:picChg>
        <pc:cxnChg chg="mod">
          <ac:chgData name="Kristen Hughes" userId="058271e6-f4e8-4b8d-8d78-352d5ead604c" providerId="ADAL" clId="{3FD681C1-A9EF-496D-818C-223F6E309329}" dt="2021-05-20T14:07:09.676" v="1019" actId="1076"/>
          <ac:cxnSpMkLst>
            <pc:docMk/>
            <pc:sldMk cId="3321314738" sldId="687"/>
            <ac:cxnSpMk id="4" creationId="{00000000-0000-0000-0000-000000000000}"/>
          </ac:cxnSpMkLst>
        </pc:cxnChg>
      </pc:sldChg>
      <pc:sldChg chg="addSp delSp modSp mod modClrScheme chgLayout">
        <pc:chgData name="Kristen Hughes" userId="058271e6-f4e8-4b8d-8d78-352d5ead604c" providerId="ADAL" clId="{3FD681C1-A9EF-496D-818C-223F6E309329}" dt="2021-05-20T13:12:40.609" v="538" actId="478"/>
        <pc:sldMkLst>
          <pc:docMk/>
          <pc:sldMk cId="1902630984" sldId="863"/>
        </pc:sldMkLst>
        <pc:spChg chg="add del mod">
          <ac:chgData name="Kristen Hughes" userId="058271e6-f4e8-4b8d-8d78-352d5ead604c" providerId="ADAL" clId="{3FD681C1-A9EF-496D-818C-223F6E309329}" dt="2021-05-20T13:12:27.486" v="509" actId="478"/>
          <ac:spMkLst>
            <pc:docMk/>
            <pc:sldMk cId="1902630984" sldId="863"/>
            <ac:spMk id="3" creationId="{B0ED5F1D-473A-42AC-BDD8-D0A972EEF414}"/>
          </ac:spMkLst>
        </pc:spChg>
        <pc:spChg chg="add mod ord">
          <ac:chgData name="Kristen Hughes" userId="058271e6-f4e8-4b8d-8d78-352d5ead604c" providerId="ADAL" clId="{3FD681C1-A9EF-496D-818C-223F6E309329}" dt="2021-05-20T13:12:37.648" v="537" actId="20577"/>
          <ac:spMkLst>
            <pc:docMk/>
            <pc:sldMk cId="1902630984" sldId="863"/>
            <ac:spMk id="5" creationId="{F493572E-CE5B-4A66-8049-43AC44E6F119}"/>
          </ac:spMkLst>
        </pc:spChg>
        <pc:spChg chg="del">
          <ac:chgData name="Kristen Hughes" userId="058271e6-f4e8-4b8d-8d78-352d5ead604c" providerId="ADAL" clId="{3FD681C1-A9EF-496D-818C-223F6E309329}" dt="2021-05-20T13:12:23.824" v="506" actId="478"/>
          <ac:spMkLst>
            <pc:docMk/>
            <pc:sldMk cId="1902630984" sldId="863"/>
            <ac:spMk id="76" creationId="{00000000-0000-0000-0000-000000000000}"/>
          </ac:spMkLst>
        </pc:spChg>
        <pc:spChg chg="del">
          <ac:chgData name="Kristen Hughes" userId="058271e6-f4e8-4b8d-8d78-352d5ead604c" providerId="ADAL" clId="{3FD681C1-A9EF-496D-818C-223F6E309329}" dt="2021-05-20T13:12:25.134" v="507" actId="478"/>
          <ac:spMkLst>
            <pc:docMk/>
            <pc:sldMk cId="1902630984" sldId="863"/>
            <ac:spMk id="78" creationId="{00000000-0000-0000-0000-000000000000}"/>
          </ac:spMkLst>
        </pc:spChg>
        <pc:spChg chg="del">
          <ac:chgData name="Kristen Hughes" userId="058271e6-f4e8-4b8d-8d78-352d5ead604c" providerId="ADAL" clId="{3FD681C1-A9EF-496D-818C-223F6E309329}" dt="2021-05-20T13:12:40.609" v="538" actId="478"/>
          <ac:spMkLst>
            <pc:docMk/>
            <pc:sldMk cId="1902630984" sldId="863"/>
            <ac:spMk id="80" creationId="{00000000-0000-0000-0000-000000000000}"/>
          </ac:spMkLst>
        </pc:spChg>
        <pc:picChg chg="del mod">
          <ac:chgData name="Kristen Hughes" userId="058271e6-f4e8-4b8d-8d78-352d5ead604c" providerId="ADAL" clId="{3FD681C1-A9EF-496D-818C-223F6E309329}" dt="2021-05-20T13:12:25.880" v="508" actId="478"/>
          <ac:picMkLst>
            <pc:docMk/>
            <pc:sldMk cId="1902630984" sldId="863"/>
            <ac:picMk id="4" creationId="{DF7B2362-AAFC-4517-B9EA-5000F3AE6ADC}"/>
          </ac:picMkLst>
        </pc:picChg>
        <pc:picChg chg="del">
          <ac:chgData name="Kristen Hughes" userId="058271e6-f4e8-4b8d-8d78-352d5ead604c" providerId="ADAL" clId="{3FD681C1-A9EF-496D-818C-223F6E309329}" dt="2021-05-20T13:12:28.694" v="510" actId="478"/>
          <ac:picMkLst>
            <pc:docMk/>
            <pc:sldMk cId="1902630984" sldId="863"/>
            <ac:picMk id="12" creationId="{0188CD69-AC88-4740-B23C-EC5DACBBF813}"/>
          </ac:picMkLst>
        </pc:picChg>
      </pc:sldChg>
      <pc:sldChg chg="addSp delSp modSp mod modClrScheme chgLayout">
        <pc:chgData name="Kristen Hughes" userId="058271e6-f4e8-4b8d-8d78-352d5ead604c" providerId="ADAL" clId="{3FD681C1-A9EF-496D-818C-223F6E309329}" dt="2021-05-20T14:34:35.581" v="1258" actId="179"/>
        <pc:sldMkLst>
          <pc:docMk/>
          <pc:sldMk cId="911662074" sldId="1171"/>
        </pc:sldMkLst>
        <pc:spChg chg="add del mod">
          <ac:chgData name="Kristen Hughes" userId="058271e6-f4e8-4b8d-8d78-352d5ead604c" providerId="ADAL" clId="{3FD681C1-A9EF-496D-818C-223F6E309329}" dt="2021-05-20T13:29:34.694" v="672" actId="6264"/>
          <ac:spMkLst>
            <pc:docMk/>
            <pc:sldMk cId="911662074" sldId="1171"/>
            <ac:spMk id="2" creationId="{2FE05BEC-B62B-4A01-82D4-F0155EB8EAD6}"/>
          </ac:spMkLst>
        </pc:spChg>
        <pc:spChg chg="del">
          <ac:chgData name="Kristen Hughes" userId="058271e6-f4e8-4b8d-8d78-352d5ead604c" providerId="ADAL" clId="{3FD681C1-A9EF-496D-818C-223F6E309329}" dt="2021-05-20T14:27:34.873" v="1144" actId="478"/>
          <ac:spMkLst>
            <pc:docMk/>
            <pc:sldMk cId="911662074" sldId="1171"/>
            <ac:spMk id="9" creationId="{36BF2A67-A3E7-407B-8008-4FC23CA95B3E}"/>
          </ac:spMkLst>
        </pc:spChg>
        <pc:spChg chg="del">
          <ac:chgData name="Kristen Hughes" userId="058271e6-f4e8-4b8d-8d78-352d5ead604c" providerId="ADAL" clId="{3FD681C1-A9EF-496D-818C-223F6E309329}" dt="2021-05-20T14:27:45.713" v="1145" actId="478"/>
          <ac:spMkLst>
            <pc:docMk/>
            <pc:sldMk cId="911662074" sldId="1171"/>
            <ac:spMk id="10" creationId="{8D2EE7E3-C017-4134-BB23-1AEE60462C09}"/>
          </ac:spMkLst>
        </pc:spChg>
        <pc:spChg chg="mod">
          <ac:chgData name="Kristen Hughes" userId="058271e6-f4e8-4b8d-8d78-352d5ead604c" providerId="ADAL" clId="{3FD681C1-A9EF-496D-818C-223F6E309329}" dt="2021-05-20T14:34:24.393" v="1257" actId="12788"/>
          <ac:spMkLst>
            <pc:docMk/>
            <pc:sldMk cId="911662074" sldId="1171"/>
            <ac:spMk id="11" creationId="{D41D2405-D055-44B3-910F-58B56F19420D}"/>
          </ac:spMkLst>
        </pc:spChg>
        <pc:spChg chg="del">
          <ac:chgData name="Kristen Hughes" userId="058271e6-f4e8-4b8d-8d78-352d5ead604c" providerId="ADAL" clId="{3FD681C1-A9EF-496D-818C-223F6E309329}" dt="2021-05-20T14:28:39.657" v="1159" actId="478"/>
          <ac:spMkLst>
            <pc:docMk/>
            <pc:sldMk cId="911662074" sldId="1171"/>
            <ac:spMk id="12" creationId="{D6F08D0C-D91C-4F94-A850-F5DF8C63F7A1}"/>
          </ac:spMkLst>
        </pc:spChg>
        <pc:spChg chg="mod">
          <ac:chgData name="Kristen Hughes" userId="058271e6-f4e8-4b8d-8d78-352d5ead604c" providerId="ADAL" clId="{3FD681C1-A9EF-496D-818C-223F6E309329}" dt="2021-05-20T14:34:24.393" v="1257" actId="12788"/>
          <ac:spMkLst>
            <pc:docMk/>
            <pc:sldMk cId="911662074" sldId="1171"/>
            <ac:spMk id="14" creationId="{7F35868E-6C17-4FDA-939D-70B7E3D572CF}"/>
          </ac:spMkLst>
        </pc:spChg>
        <pc:spChg chg="mod">
          <ac:chgData name="Kristen Hughes" userId="058271e6-f4e8-4b8d-8d78-352d5ead604c" providerId="ADAL" clId="{3FD681C1-A9EF-496D-818C-223F6E309329}" dt="2021-05-20T14:34:24.393" v="1257" actId="12788"/>
          <ac:spMkLst>
            <pc:docMk/>
            <pc:sldMk cId="911662074" sldId="1171"/>
            <ac:spMk id="15" creationId="{B74A9EBB-4438-4831-BCF1-D921646DB094}"/>
          </ac:spMkLst>
        </pc:spChg>
        <pc:spChg chg="mod">
          <ac:chgData name="Kristen Hughes" userId="058271e6-f4e8-4b8d-8d78-352d5ead604c" providerId="ADAL" clId="{3FD681C1-A9EF-496D-818C-223F6E309329}" dt="2021-05-20T14:34:24.393" v="1257" actId="12788"/>
          <ac:spMkLst>
            <pc:docMk/>
            <pc:sldMk cId="911662074" sldId="1171"/>
            <ac:spMk id="17" creationId="{6724245B-DE1C-478C-AC1A-B5EF2FF3B689}"/>
          </ac:spMkLst>
        </pc:spChg>
        <pc:spChg chg="mod">
          <ac:chgData name="Kristen Hughes" userId="058271e6-f4e8-4b8d-8d78-352d5ead604c" providerId="ADAL" clId="{3FD681C1-A9EF-496D-818C-223F6E309329}" dt="2021-05-20T14:34:24.393" v="1257" actId="12788"/>
          <ac:spMkLst>
            <pc:docMk/>
            <pc:sldMk cId="911662074" sldId="1171"/>
            <ac:spMk id="18" creationId="{F7B30D02-4994-4715-9115-F3739DBA27ED}"/>
          </ac:spMkLst>
        </pc:spChg>
        <pc:spChg chg="mod">
          <ac:chgData name="Kristen Hughes" userId="058271e6-f4e8-4b8d-8d78-352d5ead604c" providerId="ADAL" clId="{3FD681C1-A9EF-496D-818C-223F6E309329}" dt="2021-05-20T14:34:24.393" v="1257" actId="12788"/>
          <ac:spMkLst>
            <pc:docMk/>
            <pc:sldMk cId="911662074" sldId="1171"/>
            <ac:spMk id="19" creationId="{887D5EC3-CF9F-49AF-9B0C-D17A6617326D}"/>
          </ac:spMkLst>
        </pc:spChg>
        <pc:spChg chg="mod">
          <ac:chgData name="Kristen Hughes" userId="058271e6-f4e8-4b8d-8d78-352d5ead604c" providerId="ADAL" clId="{3FD681C1-A9EF-496D-818C-223F6E309329}" dt="2021-05-20T14:34:24.393" v="1257" actId="12788"/>
          <ac:spMkLst>
            <pc:docMk/>
            <pc:sldMk cId="911662074" sldId="1171"/>
            <ac:spMk id="20" creationId="{97524A5B-CF5E-4150-AE16-45B587E94BCB}"/>
          </ac:spMkLst>
        </pc:spChg>
        <pc:spChg chg="mod">
          <ac:chgData name="Kristen Hughes" userId="058271e6-f4e8-4b8d-8d78-352d5ead604c" providerId="ADAL" clId="{3FD681C1-A9EF-496D-818C-223F6E309329}" dt="2021-05-20T14:34:35.581" v="1258" actId="179"/>
          <ac:spMkLst>
            <pc:docMk/>
            <pc:sldMk cId="911662074" sldId="1171"/>
            <ac:spMk id="55298" creationId="{00000000-0000-0000-0000-000000000000}"/>
          </ac:spMkLst>
        </pc:spChg>
        <pc:spChg chg="mod ord">
          <ac:chgData name="Kristen Hughes" userId="058271e6-f4e8-4b8d-8d78-352d5ead604c" providerId="ADAL" clId="{3FD681C1-A9EF-496D-818C-223F6E309329}" dt="2021-05-20T14:27:57.173" v="1151" actId="255"/>
          <ac:spMkLst>
            <pc:docMk/>
            <pc:sldMk cId="911662074" sldId="1171"/>
            <ac:spMk id="55302" creationId="{00000000-0000-0000-0000-000000000000}"/>
          </ac:spMkLst>
        </pc:spChg>
        <pc:grpChg chg="mod">
          <ac:chgData name="Kristen Hughes" userId="058271e6-f4e8-4b8d-8d78-352d5ead604c" providerId="ADAL" clId="{3FD681C1-A9EF-496D-818C-223F6E309329}" dt="2021-05-20T14:34:24.393" v="1257" actId="12788"/>
          <ac:grpSpMkLst>
            <pc:docMk/>
            <pc:sldMk cId="911662074" sldId="1171"/>
            <ac:grpSpMk id="13" creationId="{D7891B60-1728-4867-B814-6E3176F34FFA}"/>
          </ac:grpSpMkLst>
        </pc:grpChg>
        <pc:grpChg chg="add mod">
          <ac:chgData name="Kristen Hughes" userId="058271e6-f4e8-4b8d-8d78-352d5ead604c" providerId="ADAL" clId="{3FD681C1-A9EF-496D-818C-223F6E309329}" dt="2021-05-20T14:34:24.393" v="1257" actId="12788"/>
          <ac:grpSpMkLst>
            <pc:docMk/>
            <pc:sldMk cId="911662074" sldId="1171"/>
            <ac:grpSpMk id="16" creationId="{305127DE-89F8-42C4-9942-5E308424DA25}"/>
          </ac:grpSpMkLst>
        </pc:grpChg>
      </pc:sldChg>
      <pc:sldChg chg="addSp delSp modSp mod modClrScheme chgLayout">
        <pc:chgData name="Kristen Hughes" userId="058271e6-f4e8-4b8d-8d78-352d5ead604c" providerId="ADAL" clId="{3FD681C1-A9EF-496D-818C-223F6E309329}" dt="2021-05-20T14:41:24.406" v="1360" actId="688"/>
        <pc:sldMkLst>
          <pc:docMk/>
          <pc:sldMk cId="2347543075" sldId="1172"/>
        </pc:sldMkLst>
        <pc:spChg chg="add del mod ord">
          <ac:chgData name="Kristen Hughes" userId="058271e6-f4e8-4b8d-8d78-352d5ead604c" providerId="ADAL" clId="{3FD681C1-A9EF-496D-818C-223F6E309329}" dt="2021-05-20T14:40:32.887" v="1348" actId="478"/>
          <ac:spMkLst>
            <pc:docMk/>
            <pc:sldMk cId="2347543075" sldId="1172"/>
            <ac:spMk id="2" creationId="{BC50C7C5-867C-4FC4-97C0-0A272B56AD00}"/>
          </ac:spMkLst>
        </pc:spChg>
        <pc:spChg chg="add del mod ord">
          <ac:chgData name="Kristen Hughes" userId="058271e6-f4e8-4b8d-8d78-352d5ead604c" providerId="ADAL" clId="{3FD681C1-A9EF-496D-818C-223F6E309329}" dt="2021-05-20T14:35:01.894" v="1265"/>
          <ac:spMkLst>
            <pc:docMk/>
            <pc:sldMk cId="2347543075" sldId="1172"/>
            <ac:spMk id="3" creationId="{47162E79-EAC9-403D-9BE0-8C8CFF74A540}"/>
          </ac:spMkLst>
        </pc:spChg>
        <pc:spChg chg="del">
          <ac:chgData name="Kristen Hughes" userId="058271e6-f4e8-4b8d-8d78-352d5ead604c" providerId="ADAL" clId="{3FD681C1-A9EF-496D-818C-223F6E309329}" dt="2021-05-20T14:35:00.805" v="1264" actId="21"/>
          <ac:spMkLst>
            <pc:docMk/>
            <pc:sldMk cId="2347543075" sldId="1172"/>
            <ac:spMk id="5" creationId="{0520503C-FBC0-4220-B9D9-24490CFF35B4}"/>
          </ac:spMkLst>
        </pc:spChg>
        <pc:spChg chg="mod">
          <ac:chgData name="Kristen Hughes" userId="058271e6-f4e8-4b8d-8d78-352d5ead604c" providerId="ADAL" clId="{3FD681C1-A9EF-496D-818C-223F6E309329}" dt="2021-05-20T14:34:48.663" v="1260"/>
          <ac:spMkLst>
            <pc:docMk/>
            <pc:sldMk cId="2347543075" sldId="1172"/>
            <ac:spMk id="17" creationId="{7B603CF1-2DF2-4A58-83BE-B663F020031C}"/>
          </ac:spMkLst>
        </pc:spChg>
        <pc:spChg chg="mod">
          <ac:chgData name="Kristen Hughes" userId="058271e6-f4e8-4b8d-8d78-352d5ead604c" providerId="ADAL" clId="{3FD681C1-A9EF-496D-818C-223F6E309329}" dt="2021-05-20T14:34:48.663" v="1260"/>
          <ac:spMkLst>
            <pc:docMk/>
            <pc:sldMk cId="2347543075" sldId="1172"/>
            <ac:spMk id="18" creationId="{E9BF871A-8A63-4B1A-8BD5-7773F5134AC6}"/>
          </ac:spMkLst>
        </pc:spChg>
        <pc:spChg chg="mod">
          <ac:chgData name="Kristen Hughes" userId="058271e6-f4e8-4b8d-8d78-352d5ead604c" providerId="ADAL" clId="{3FD681C1-A9EF-496D-818C-223F6E309329}" dt="2021-05-20T14:34:48.663" v="1260"/>
          <ac:spMkLst>
            <pc:docMk/>
            <pc:sldMk cId="2347543075" sldId="1172"/>
            <ac:spMk id="19" creationId="{A3114551-20D9-4FFC-BBFA-0D5A291973B8}"/>
          </ac:spMkLst>
        </pc:spChg>
        <pc:spChg chg="mod">
          <ac:chgData name="Kristen Hughes" userId="058271e6-f4e8-4b8d-8d78-352d5ead604c" providerId="ADAL" clId="{3FD681C1-A9EF-496D-818C-223F6E309329}" dt="2021-05-20T14:34:48.663" v="1260"/>
          <ac:spMkLst>
            <pc:docMk/>
            <pc:sldMk cId="2347543075" sldId="1172"/>
            <ac:spMk id="20" creationId="{8794368D-5577-499A-8672-69C7C6758F3E}"/>
          </ac:spMkLst>
        </pc:spChg>
        <pc:spChg chg="mod">
          <ac:chgData name="Kristen Hughes" userId="058271e6-f4e8-4b8d-8d78-352d5ead604c" providerId="ADAL" clId="{3FD681C1-A9EF-496D-818C-223F6E309329}" dt="2021-05-20T14:34:48.663" v="1260"/>
          <ac:spMkLst>
            <pc:docMk/>
            <pc:sldMk cId="2347543075" sldId="1172"/>
            <ac:spMk id="21" creationId="{A0093245-0F87-4753-9E1E-F973F4637A9A}"/>
          </ac:spMkLst>
        </pc:spChg>
        <pc:spChg chg="mod">
          <ac:chgData name="Kristen Hughes" userId="058271e6-f4e8-4b8d-8d78-352d5ead604c" providerId="ADAL" clId="{3FD681C1-A9EF-496D-818C-223F6E309329}" dt="2021-05-20T14:34:48.663" v="1260"/>
          <ac:spMkLst>
            <pc:docMk/>
            <pc:sldMk cId="2347543075" sldId="1172"/>
            <ac:spMk id="22" creationId="{4ECC5D97-CE04-4FC3-872B-EDC145B0D0FC}"/>
          </ac:spMkLst>
        </pc:spChg>
        <pc:spChg chg="mod">
          <ac:chgData name="Kristen Hughes" userId="058271e6-f4e8-4b8d-8d78-352d5ead604c" providerId="ADAL" clId="{3FD681C1-A9EF-496D-818C-223F6E309329}" dt="2021-05-20T14:34:48.663" v="1260"/>
          <ac:spMkLst>
            <pc:docMk/>
            <pc:sldMk cId="2347543075" sldId="1172"/>
            <ac:spMk id="23" creationId="{F1637B0C-A96D-47C1-9102-18E85962459C}"/>
          </ac:spMkLst>
        </pc:spChg>
        <pc:spChg chg="mod">
          <ac:chgData name="Kristen Hughes" userId="058271e6-f4e8-4b8d-8d78-352d5ead604c" providerId="ADAL" clId="{3FD681C1-A9EF-496D-818C-223F6E309329}" dt="2021-05-20T14:34:48.663" v="1260"/>
          <ac:spMkLst>
            <pc:docMk/>
            <pc:sldMk cId="2347543075" sldId="1172"/>
            <ac:spMk id="24" creationId="{EF516F5B-C7E5-4073-BAC3-646EAB17F3AA}"/>
          </ac:spMkLst>
        </pc:spChg>
        <pc:spChg chg="mod">
          <ac:chgData name="Kristen Hughes" userId="058271e6-f4e8-4b8d-8d78-352d5ead604c" providerId="ADAL" clId="{3FD681C1-A9EF-496D-818C-223F6E309329}" dt="2021-05-20T14:34:48.663" v="1260"/>
          <ac:spMkLst>
            <pc:docMk/>
            <pc:sldMk cId="2347543075" sldId="1172"/>
            <ac:spMk id="25" creationId="{986C3DDD-9144-4E0F-8CCD-A02247907821}"/>
          </ac:spMkLst>
        </pc:spChg>
        <pc:spChg chg="mod">
          <ac:chgData name="Kristen Hughes" userId="058271e6-f4e8-4b8d-8d78-352d5ead604c" providerId="ADAL" clId="{3FD681C1-A9EF-496D-818C-223F6E309329}" dt="2021-05-20T14:41:24.406" v="1360" actId="688"/>
          <ac:spMkLst>
            <pc:docMk/>
            <pc:sldMk cId="2347543075" sldId="1172"/>
            <ac:spMk id="27" creationId="{2B7FD849-B5B4-4B2F-9164-3584EC7533CD}"/>
          </ac:spMkLst>
        </pc:spChg>
        <pc:spChg chg="mod">
          <ac:chgData name="Kristen Hughes" userId="058271e6-f4e8-4b8d-8d78-352d5ead604c" providerId="ADAL" clId="{3FD681C1-A9EF-496D-818C-223F6E309329}" dt="2021-05-20T14:41:24.406" v="1360" actId="688"/>
          <ac:spMkLst>
            <pc:docMk/>
            <pc:sldMk cId="2347543075" sldId="1172"/>
            <ac:spMk id="28" creationId="{A508CA35-2645-4EB9-8DD6-3914FB7C4E26}"/>
          </ac:spMkLst>
        </pc:spChg>
        <pc:spChg chg="mod">
          <ac:chgData name="Kristen Hughes" userId="058271e6-f4e8-4b8d-8d78-352d5ead604c" providerId="ADAL" clId="{3FD681C1-A9EF-496D-818C-223F6E309329}" dt="2021-05-20T14:41:24.406" v="1360" actId="688"/>
          <ac:spMkLst>
            <pc:docMk/>
            <pc:sldMk cId="2347543075" sldId="1172"/>
            <ac:spMk id="29" creationId="{45736874-C91B-47F2-BD18-024174736EB3}"/>
          </ac:spMkLst>
        </pc:spChg>
        <pc:spChg chg="mod">
          <ac:chgData name="Kristen Hughes" userId="058271e6-f4e8-4b8d-8d78-352d5ead604c" providerId="ADAL" clId="{3FD681C1-A9EF-496D-818C-223F6E309329}" dt="2021-05-20T14:41:24.406" v="1360" actId="688"/>
          <ac:spMkLst>
            <pc:docMk/>
            <pc:sldMk cId="2347543075" sldId="1172"/>
            <ac:spMk id="30" creationId="{A1F38901-99BB-4E2C-9B20-5A15D1628753}"/>
          </ac:spMkLst>
        </pc:spChg>
        <pc:spChg chg="mod">
          <ac:chgData name="Kristen Hughes" userId="058271e6-f4e8-4b8d-8d78-352d5ead604c" providerId="ADAL" clId="{3FD681C1-A9EF-496D-818C-223F6E309329}" dt="2021-05-20T14:41:24.406" v="1360" actId="688"/>
          <ac:spMkLst>
            <pc:docMk/>
            <pc:sldMk cId="2347543075" sldId="1172"/>
            <ac:spMk id="31" creationId="{7A0142B4-DBA0-46EA-9164-0ABEE5D11DE9}"/>
          </ac:spMkLst>
        </pc:spChg>
        <pc:spChg chg="mod">
          <ac:chgData name="Kristen Hughes" userId="058271e6-f4e8-4b8d-8d78-352d5ead604c" providerId="ADAL" clId="{3FD681C1-A9EF-496D-818C-223F6E309329}" dt="2021-05-20T14:41:24.406" v="1360" actId="688"/>
          <ac:spMkLst>
            <pc:docMk/>
            <pc:sldMk cId="2347543075" sldId="1172"/>
            <ac:spMk id="32" creationId="{0865EDAB-AB4D-467E-A2E6-3BC765D8D1AA}"/>
          </ac:spMkLst>
        </pc:spChg>
        <pc:spChg chg="mod">
          <ac:chgData name="Kristen Hughes" userId="058271e6-f4e8-4b8d-8d78-352d5ead604c" providerId="ADAL" clId="{3FD681C1-A9EF-496D-818C-223F6E309329}" dt="2021-05-20T14:41:24.406" v="1360" actId="688"/>
          <ac:spMkLst>
            <pc:docMk/>
            <pc:sldMk cId="2347543075" sldId="1172"/>
            <ac:spMk id="33" creationId="{8598970C-DBD4-409B-946C-9150842ADD94}"/>
          </ac:spMkLst>
        </pc:spChg>
        <pc:spChg chg="mod">
          <ac:chgData name="Kristen Hughes" userId="058271e6-f4e8-4b8d-8d78-352d5ead604c" providerId="ADAL" clId="{3FD681C1-A9EF-496D-818C-223F6E309329}" dt="2021-05-20T14:41:24.406" v="1360" actId="688"/>
          <ac:spMkLst>
            <pc:docMk/>
            <pc:sldMk cId="2347543075" sldId="1172"/>
            <ac:spMk id="34" creationId="{9688A95A-F90A-4C86-80AE-00BBA77D78C0}"/>
          </ac:spMkLst>
        </pc:spChg>
        <pc:spChg chg="mod">
          <ac:chgData name="Kristen Hughes" userId="058271e6-f4e8-4b8d-8d78-352d5ead604c" providerId="ADAL" clId="{3FD681C1-A9EF-496D-818C-223F6E309329}" dt="2021-05-20T14:41:24.406" v="1360" actId="688"/>
          <ac:spMkLst>
            <pc:docMk/>
            <pc:sldMk cId="2347543075" sldId="1172"/>
            <ac:spMk id="35" creationId="{2341CB4C-77E7-4C54-B163-E061FFC3B69C}"/>
          </ac:spMkLst>
        </pc:spChg>
        <pc:spChg chg="add mod">
          <ac:chgData name="Kristen Hughes" userId="058271e6-f4e8-4b8d-8d78-352d5ead604c" providerId="ADAL" clId="{3FD681C1-A9EF-496D-818C-223F6E309329}" dt="2021-05-20T14:40:40.254" v="1350" actId="27636"/>
          <ac:spMkLst>
            <pc:docMk/>
            <pc:sldMk cId="2347543075" sldId="1172"/>
            <ac:spMk id="36" creationId="{BDA4752D-31A1-4B3E-BFA2-DAB9E3263556}"/>
          </ac:spMkLst>
        </pc:spChg>
        <pc:spChg chg="mod ord">
          <ac:chgData name="Kristen Hughes" userId="058271e6-f4e8-4b8d-8d78-352d5ead604c" providerId="ADAL" clId="{3FD681C1-A9EF-496D-818C-223F6E309329}" dt="2021-05-20T14:35:16.962" v="1270" actId="255"/>
          <ac:spMkLst>
            <pc:docMk/>
            <pc:sldMk cId="2347543075" sldId="1172"/>
            <ac:spMk id="29698" creationId="{9048F08B-CCC8-471B-88A1-B77C9D67BC09}"/>
          </ac:spMkLst>
        </pc:spChg>
        <pc:grpChg chg="del">
          <ac:chgData name="Kristen Hughes" userId="058271e6-f4e8-4b8d-8d78-352d5ead604c" providerId="ADAL" clId="{3FD681C1-A9EF-496D-818C-223F6E309329}" dt="2021-05-20T14:34:46.947" v="1259" actId="21"/>
          <ac:grpSpMkLst>
            <pc:docMk/>
            <pc:sldMk cId="2347543075" sldId="1172"/>
            <ac:grpSpMk id="6" creationId="{596CB38F-D499-4B84-8093-49D1488F54D1}"/>
          </ac:grpSpMkLst>
        </pc:grpChg>
        <pc:grpChg chg="add del mod">
          <ac:chgData name="Kristen Hughes" userId="058271e6-f4e8-4b8d-8d78-352d5ead604c" providerId="ADAL" clId="{3FD681C1-A9EF-496D-818C-223F6E309329}" dt="2021-05-20T14:34:50.174" v="1261"/>
          <ac:grpSpMkLst>
            <pc:docMk/>
            <pc:sldMk cId="2347543075" sldId="1172"/>
            <ac:grpSpMk id="16" creationId="{D5DC9151-A87C-43F7-B0D3-6C0167D2F5A8}"/>
          </ac:grpSpMkLst>
        </pc:grpChg>
        <pc:grpChg chg="add mod">
          <ac:chgData name="Kristen Hughes" userId="058271e6-f4e8-4b8d-8d78-352d5ead604c" providerId="ADAL" clId="{3FD681C1-A9EF-496D-818C-223F6E309329}" dt="2021-05-20T14:41:24.406" v="1360" actId="688"/>
          <ac:grpSpMkLst>
            <pc:docMk/>
            <pc:sldMk cId="2347543075" sldId="1172"/>
            <ac:grpSpMk id="26" creationId="{AD6F3011-353A-4D36-B32C-06EFFF43FE02}"/>
          </ac:grpSpMkLst>
        </pc:grpChg>
      </pc:sldChg>
      <pc:sldChg chg="addSp delSp modSp mod modClrScheme chgLayout">
        <pc:chgData name="Kristen Hughes" userId="058271e6-f4e8-4b8d-8d78-352d5ead604c" providerId="ADAL" clId="{3FD681C1-A9EF-496D-818C-223F6E309329}" dt="2021-05-20T14:46:43.824" v="1423" actId="1076"/>
        <pc:sldMkLst>
          <pc:docMk/>
          <pc:sldMk cId="2410164481" sldId="1173"/>
        </pc:sldMkLst>
        <pc:spChg chg="add del mod ord">
          <ac:chgData name="Kristen Hughes" userId="058271e6-f4e8-4b8d-8d78-352d5ead604c" providerId="ADAL" clId="{3FD681C1-A9EF-496D-818C-223F6E309329}" dt="2021-05-20T14:43:04.601" v="1375" actId="478"/>
          <ac:spMkLst>
            <pc:docMk/>
            <pc:sldMk cId="2410164481" sldId="1173"/>
            <ac:spMk id="2" creationId="{1B02907D-59FA-4411-B4FF-CEF0FF82505D}"/>
          </ac:spMkLst>
        </pc:spChg>
        <pc:spChg chg="add mod">
          <ac:chgData name="Kristen Hughes" userId="058271e6-f4e8-4b8d-8d78-352d5ead604c" providerId="ADAL" clId="{3FD681C1-A9EF-496D-818C-223F6E309329}" dt="2021-05-20T14:45:32.819" v="1404" actId="2085"/>
          <ac:spMkLst>
            <pc:docMk/>
            <pc:sldMk cId="2410164481" sldId="1173"/>
            <ac:spMk id="3" creationId="{4241FABC-D5E3-4BA9-ABB5-31591B47C71D}"/>
          </ac:spMkLst>
        </pc:spChg>
        <pc:spChg chg="mod ord">
          <ac:chgData name="Kristen Hughes" userId="058271e6-f4e8-4b8d-8d78-352d5ead604c" providerId="ADAL" clId="{3FD681C1-A9EF-496D-818C-223F6E309329}" dt="2021-05-20T14:46:30.438" v="1421" actId="1076"/>
          <ac:spMkLst>
            <pc:docMk/>
            <pc:sldMk cId="2410164481" sldId="1173"/>
            <ac:spMk id="4" creationId="{2018CAD3-D51E-498C-8525-5D516026608A}"/>
          </ac:spMkLst>
        </pc:spChg>
        <pc:spChg chg="add mod">
          <ac:chgData name="Kristen Hughes" userId="058271e6-f4e8-4b8d-8d78-352d5ead604c" providerId="ADAL" clId="{3FD681C1-A9EF-496D-818C-223F6E309329}" dt="2021-05-20T14:46:04.799" v="1413" actId="1036"/>
          <ac:spMkLst>
            <pc:docMk/>
            <pc:sldMk cId="2410164481" sldId="1173"/>
            <ac:spMk id="8" creationId="{A34E296B-B4B6-41DA-98DB-A2CA8E3861E2}"/>
          </ac:spMkLst>
        </pc:spChg>
        <pc:spChg chg="mod ord">
          <ac:chgData name="Kristen Hughes" userId="058271e6-f4e8-4b8d-8d78-352d5ead604c" providerId="ADAL" clId="{3FD681C1-A9EF-496D-818C-223F6E309329}" dt="2021-05-20T14:46:41.678" v="1422" actId="1076"/>
          <ac:spMkLst>
            <pc:docMk/>
            <pc:sldMk cId="2410164481" sldId="1173"/>
            <ac:spMk id="31746" creationId="{2AFA41D0-441B-4B95-A558-7C03206687B8}"/>
          </ac:spMkLst>
        </pc:spChg>
        <pc:picChg chg="add mod">
          <ac:chgData name="Kristen Hughes" userId="058271e6-f4e8-4b8d-8d78-352d5ead604c" providerId="ADAL" clId="{3FD681C1-A9EF-496D-818C-223F6E309329}" dt="2021-05-20T14:46:43.824" v="1423" actId="1076"/>
          <ac:picMkLst>
            <pc:docMk/>
            <pc:sldMk cId="2410164481" sldId="1173"/>
            <ac:picMk id="6" creationId="{3046B075-CBDC-4D1E-8DDF-8927F462001D}"/>
          </ac:picMkLst>
        </pc:picChg>
        <pc:picChg chg="del">
          <ac:chgData name="Kristen Hughes" userId="058271e6-f4e8-4b8d-8d78-352d5ead604c" providerId="ADAL" clId="{3FD681C1-A9EF-496D-818C-223F6E309329}" dt="2021-05-20T14:42:03.439" v="1361" actId="478"/>
          <ac:picMkLst>
            <pc:docMk/>
            <pc:sldMk cId="2410164481" sldId="1173"/>
            <ac:picMk id="32771" creationId="{1173B34A-3CFB-4031-A6A3-56AFA2880426}"/>
          </ac:picMkLst>
        </pc:picChg>
      </pc:sldChg>
      <pc:sldChg chg="addSp delSp modSp mod modClrScheme chgLayout">
        <pc:chgData name="Kristen Hughes" userId="058271e6-f4e8-4b8d-8d78-352d5ead604c" providerId="ADAL" clId="{3FD681C1-A9EF-496D-818C-223F6E309329}" dt="2021-05-20T12:50:08.403" v="273" actId="478"/>
        <pc:sldMkLst>
          <pc:docMk/>
          <pc:sldMk cId="753822672" sldId="1174"/>
        </pc:sldMkLst>
        <pc:spChg chg="add mod ord">
          <ac:chgData name="Kristen Hughes" userId="058271e6-f4e8-4b8d-8d78-352d5ead604c" providerId="ADAL" clId="{3FD681C1-A9EF-496D-818C-223F6E309329}" dt="2021-05-20T12:33:53.796" v="34" actId="20577"/>
          <ac:spMkLst>
            <pc:docMk/>
            <pc:sldMk cId="753822672" sldId="1174"/>
            <ac:spMk id="2" creationId="{DF57CA91-B1C5-4436-B6EE-3B59D6E4D078}"/>
          </ac:spMkLst>
        </pc:spChg>
        <pc:spChg chg="add mod ord">
          <ac:chgData name="Kristen Hughes" userId="058271e6-f4e8-4b8d-8d78-352d5ead604c" providerId="ADAL" clId="{3FD681C1-A9EF-496D-818C-223F6E309329}" dt="2021-05-20T12:34:33.574" v="84"/>
          <ac:spMkLst>
            <pc:docMk/>
            <pc:sldMk cId="753822672" sldId="1174"/>
            <ac:spMk id="4" creationId="{98911325-90A7-43FC-B419-1A8B9B53E732}"/>
          </ac:spMkLst>
        </pc:spChg>
        <pc:spChg chg="del">
          <ac:chgData name="Kristen Hughes" userId="058271e6-f4e8-4b8d-8d78-352d5ead604c" providerId="ADAL" clId="{3FD681C1-A9EF-496D-818C-223F6E309329}" dt="2021-05-20T12:35:08.539" v="85" actId="478"/>
          <ac:spMkLst>
            <pc:docMk/>
            <pc:sldMk cId="753822672" sldId="1174"/>
            <ac:spMk id="5" creationId="{8EF0B484-6E2E-424D-919E-CBB031B0C6FC}"/>
          </ac:spMkLst>
        </pc:spChg>
        <pc:spChg chg="del">
          <ac:chgData name="Kristen Hughes" userId="058271e6-f4e8-4b8d-8d78-352d5ead604c" providerId="ADAL" clId="{3FD681C1-A9EF-496D-818C-223F6E309329}" dt="2021-05-20T12:35:11.898" v="86" actId="478"/>
          <ac:spMkLst>
            <pc:docMk/>
            <pc:sldMk cId="753822672" sldId="1174"/>
            <ac:spMk id="7" creationId="{648E8D85-0C5F-4B85-82FA-292EF16BAC90}"/>
          </ac:spMkLst>
        </pc:spChg>
        <pc:picChg chg="del">
          <ac:chgData name="Kristen Hughes" userId="058271e6-f4e8-4b8d-8d78-352d5ead604c" providerId="ADAL" clId="{3FD681C1-A9EF-496D-818C-223F6E309329}" dt="2021-05-20T12:33:32.924" v="5" actId="478"/>
          <ac:picMkLst>
            <pc:docMk/>
            <pc:sldMk cId="753822672" sldId="1174"/>
            <ac:picMk id="3" creationId="{5192187A-693F-44DB-B428-9CA99404510D}"/>
          </ac:picMkLst>
        </pc:picChg>
        <pc:picChg chg="mod">
          <ac:chgData name="Kristen Hughes" userId="058271e6-f4e8-4b8d-8d78-352d5ead604c" providerId="ADAL" clId="{3FD681C1-A9EF-496D-818C-223F6E309329}" dt="2021-05-20T12:36:19.942" v="90" actId="1076"/>
          <ac:picMkLst>
            <pc:docMk/>
            <pc:sldMk cId="753822672" sldId="1174"/>
            <ac:picMk id="6" creationId="{E07727D9-E07E-4522-A89D-2E1BAC2C8081}"/>
          </ac:picMkLst>
        </pc:picChg>
        <pc:picChg chg="del">
          <ac:chgData name="Kristen Hughes" userId="058271e6-f4e8-4b8d-8d78-352d5ead604c" providerId="ADAL" clId="{3FD681C1-A9EF-496D-818C-223F6E309329}" dt="2021-05-20T12:50:08.403" v="273" actId="478"/>
          <ac:picMkLst>
            <pc:docMk/>
            <pc:sldMk cId="753822672" sldId="1174"/>
            <ac:picMk id="11" creationId="{D66E8638-DEA1-4914-9A5C-F6F8FF9D2193}"/>
          </ac:picMkLst>
        </pc:picChg>
      </pc:sldChg>
      <pc:sldChg chg="addSp delSp modSp mod modClrScheme chgLayout">
        <pc:chgData name="Kristen Hughes" userId="058271e6-f4e8-4b8d-8d78-352d5ead604c" providerId="ADAL" clId="{3FD681C1-A9EF-496D-818C-223F6E309329}" dt="2021-05-20T12:52:07.895" v="337" actId="478"/>
        <pc:sldMkLst>
          <pc:docMk/>
          <pc:sldMk cId="4169044188" sldId="1175"/>
        </pc:sldMkLst>
        <pc:spChg chg="del mod">
          <ac:chgData name="Kristen Hughes" userId="058271e6-f4e8-4b8d-8d78-352d5ead604c" providerId="ADAL" clId="{3FD681C1-A9EF-496D-818C-223F6E309329}" dt="2021-05-20T12:48:35.873" v="260" actId="478"/>
          <ac:spMkLst>
            <pc:docMk/>
            <pc:sldMk cId="4169044188" sldId="1175"/>
            <ac:spMk id="2" creationId="{E3A3AAC0-764E-4026-831D-CEF0F4A6884E}"/>
          </ac:spMkLst>
        </pc:spChg>
        <pc:spChg chg="add mod ord">
          <ac:chgData name="Kristen Hughes" userId="058271e6-f4e8-4b8d-8d78-352d5ead604c" providerId="ADAL" clId="{3FD681C1-A9EF-496D-818C-223F6E309329}" dt="2021-05-20T12:48:28.345" v="256" actId="20577"/>
          <ac:spMkLst>
            <pc:docMk/>
            <pc:sldMk cId="4169044188" sldId="1175"/>
            <ac:spMk id="3" creationId="{1EE9F446-8346-4E0C-BC98-1C78FF5D80D9}"/>
          </ac:spMkLst>
        </pc:spChg>
        <pc:spChg chg="del">
          <ac:chgData name="Kristen Hughes" userId="058271e6-f4e8-4b8d-8d78-352d5ead604c" providerId="ADAL" clId="{3FD681C1-A9EF-496D-818C-223F6E309329}" dt="2021-05-20T12:48:20.409" v="234" actId="478"/>
          <ac:spMkLst>
            <pc:docMk/>
            <pc:sldMk cId="4169044188" sldId="1175"/>
            <ac:spMk id="76" creationId="{00000000-0000-0000-0000-000000000000}"/>
          </ac:spMkLst>
        </pc:spChg>
        <pc:spChg chg="del">
          <ac:chgData name="Kristen Hughes" userId="058271e6-f4e8-4b8d-8d78-352d5ead604c" providerId="ADAL" clId="{3FD681C1-A9EF-496D-818C-223F6E309329}" dt="2021-05-20T12:52:07.895" v="337" actId="478"/>
          <ac:spMkLst>
            <pc:docMk/>
            <pc:sldMk cId="4169044188" sldId="1175"/>
            <ac:spMk id="78" creationId="{00000000-0000-0000-0000-000000000000}"/>
          </ac:spMkLst>
        </pc:spChg>
        <pc:spChg chg="del">
          <ac:chgData name="Kristen Hughes" userId="058271e6-f4e8-4b8d-8d78-352d5ead604c" providerId="ADAL" clId="{3FD681C1-A9EF-496D-818C-223F6E309329}" dt="2021-05-20T12:48:33.965" v="259" actId="478"/>
          <ac:spMkLst>
            <pc:docMk/>
            <pc:sldMk cId="4169044188" sldId="1175"/>
            <ac:spMk id="80" creationId="{00000000-0000-0000-0000-000000000000}"/>
          </ac:spMkLst>
        </pc:spChg>
        <pc:picChg chg="del mod ord">
          <ac:chgData name="Kristen Hughes" userId="058271e6-f4e8-4b8d-8d78-352d5ead604c" providerId="ADAL" clId="{3FD681C1-A9EF-496D-818C-223F6E309329}" dt="2021-05-20T12:48:21.497" v="235" actId="478"/>
          <ac:picMkLst>
            <pc:docMk/>
            <pc:sldMk cId="4169044188" sldId="1175"/>
            <ac:picMk id="4" creationId="{DF7B2362-AAFC-4517-B9EA-5000F3AE6ADC}"/>
          </ac:picMkLst>
        </pc:picChg>
        <pc:picChg chg="del">
          <ac:chgData name="Kristen Hughes" userId="058271e6-f4e8-4b8d-8d78-352d5ead604c" providerId="ADAL" clId="{3FD681C1-A9EF-496D-818C-223F6E309329}" dt="2021-05-20T12:48:31.265" v="257" actId="478"/>
          <ac:picMkLst>
            <pc:docMk/>
            <pc:sldMk cId="4169044188" sldId="1175"/>
            <ac:picMk id="12" creationId="{0188CD69-AC88-4740-B23C-EC5DACBBF813}"/>
          </ac:picMkLst>
        </pc:picChg>
      </pc:sldChg>
      <pc:sldChg chg="new">
        <pc:chgData name="Kristen Hughes" userId="058271e6-f4e8-4b8d-8d78-352d5ead604c" providerId="ADAL" clId="{3FD681C1-A9EF-496D-818C-223F6E309329}" dt="2021-05-20T13:30:19.049" v="677" actId="680"/>
        <pc:sldMkLst>
          <pc:docMk/>
          <pc:sldMk cId="1013865244" sldId="1176"/>
        </pc:sldMkLst>
      </pc:sldChg>
      <pc:sldMasterChg chg="addSp delSp mod">
        <pc:chgData name="Kristen Hughes" userId="058271e6-f4e8-4b8d-8d78-352d5ead604c" providerId="ADAL" clId="{3FD681C1-A9EF-496D-818C-223F6E309329}" dt="2021-05-20T12:35:39.218" v="88" actId="478"/>
        <pc:sldMasterMkLst>
          <pc:docMk/>
          <pc:sldMasterMk cId="2825501367" sldId="2147483694"/>
        </pc:sldMasterMkLst>
        <pc:spChg chg="add">
          <ac:chgData name="Kristen Hughes" userId="058271e6-f4e8-4b8d-8d78-352d5ead604c" providerId="ADAL" clId="{3FD681C1-A9EF-496D-818C-223F6E309329}" dt="2021-05-20T12:33:26.047" v="0"/>
          <ac:spMkLst>
            <pc:docMk/>
            <pc:sldMasterMk cId="2825501367" sldId="2147483694"/>
            <ac:spMk id="10" creationId="{F0C1FE5D-18E2-40C6-AA68-3315B4A0EABC}"/>
          </ac:spMkLst>
        </pc:spChg>
        <pc:cxnChg chg="add del">
          <ac:chgData name="Kristen Hughes" userId="058271e6-f4e8-4b8d-8d78-352d5ead604c" providerId="ADAL" clId="{3FD681C1-A9EF-496D-818C-223F6E309329}" dt="2021-05-20T12:35:26.667" v="87" actId="478"/>
          <ac:cxnSpMkLst>
            <pc:docMk/>
            <pc:sldMasterMk cId="2825501367" sldId="2147483694"/>
            <ac:cxnSpMk id="8" creationId="{66A39B02-A86A-45B0-9F87-A0C8187F8148}"/>
          </ac:cxnSpMkLst>
        </pc:cxnChg>
        <pc:cxnChg chg="add del">
          <ac:chgData name="Kristen Hughes" userId="058271e6-f4e8-4b8d-8d78-352d5ead604c" providerId="ADAL" clId="{3FD681C1-A9EF-496D-818C-223F6E309329}" dt="2021-05-20T12:35:39.218" v="88" actId="478"/>
          <ac:cxnSpMkLst>
            <pc:docMk/>
            <pc:sldMasterMk cId="2825501367" sldId="2147483694"/>
            <ac:cxnSpMk id="9" creationId="{EACDC008-6C75-490C-BD45-E41139F0A888}"/>
          </ac:cxnSpMkLst>
        </pc:cxnChg>
      </pc:sldMasterChg>
    </pc:docChg>
  </pc:docChgLst>
  <pc:docChgLst>
    <pc:chgData name="Kristen Hughes" userId="058271e6-f4e8-4b8d-8d78-352d5ead604c" providerId="ADAL" clId="{D67206C2-8025-E64A-A7BC-6852C349D015}"/>
    <pc:docChg chg="undo custSel addSld modSld delMainMaster modMainMaster modSection">
      <pc:chgData name="Kristen Hughes" userId="058271e6-f4e8-4b8d-8d78-352d5ead604c" providerId="ADAL" clId="{D67206C2-8025-E64A-A7BC-6852C349D015}" dt="2022-06-07T15:38:59.258" v="308" actId="478"/>
      <pc:docMkLst>
        <pc:docMk/>
      </pc:docMkLst>
      <pc:sldChg chg="addSp delSp modSp mod">
        <pc:chgData name="Kristen Hughes" userId="058271e6-f4e8-4b8d-8d78-352d5ead604c" providerId="ADAL" clId="{D67206C2-8025-E64A-A7BC-6852C349D015}" dt="2022-06-03T21:07:14.396" v="229" actId="947"/>
        <pc:sldMkLst>
          <pc:docMk/>
          <pc:sldMk cId="0" sldId="624"/>
        </pc:sldMkLst>
        <pc:spChg chg="mod">
          <ac:chgData name="Kristen Hughes" userId="058271e6-f4e8-4b8d-8d78-352d5ead604c" providerId="ADAL" clId="{D67206C2-8025-E64A-A7BC-6852C349D015}" dt="2022-06-03T19:56:44.616" v="22" actId="20577"/>
          <ac:spMkLst>
            <pc:docMk/>
            <pc:sldMk cId="0" sldId="624"/>
            <ac:spMk id="3" creationId="{00000000-0000-0000-0000-000000000000}"/>
          </ac:spMkLst>
        </pc:spChg>
        <pc:spChg chg="mod">
          <ac:chgData name="Kristen Hughes" userId="058271e6-f4e8-4b8d-8d78-352d5ead604c" providerId="ADAL" clId="{D67206C2-8025-E64A-A7BC-6852C349D015}" dt="2022-06-03T21:07:14.396" v="229" actId="947"/>
          <ac:spMkLst>
            <pc:docMk/>
            <pc:sldMk cId="0" sldId="624"/>
            <ac:spMk id="29697" creationId="{00000000-0000-0000-0000-000000000000}"/>
          </ac:spMkLst>
        </pc:spChg>
        <pc:picChg chg="add del">
          <ac:chgData name="Kristen Hughes" userId="058271e6-f4e8-4b8d-8d78-352d5ead604c" providerId="ADAL" clId="{D67206C2-8025-E64A-A7BC-6852C349D015}" dt="2022-06-03T19:55:39.387" v="1"/>
          <ac:picMkLst>
            <pc:docMk/>
            <pc:sldMk cId="0" sldId="624"/>
            <ac:picMk id="2" creationId="{5613F5D4-1CC1-6AED-C731-B4E06CE3C6E6}"/>
          </ac:picMkLst>
        </pc:picChg>
        <pc:picChg chg="mod modCrop">
          <ac:chgData name="Kristen Hughes" userId="058271e6-f4e8-4b8d-8d78-352d5ead604c" providerId="ADAL" clId="{D67206C2-8025-E64A-A7BC-6852C349D015}" dt="2022-06-03T19:56:50.260" v="29" actId="14826"/>
          <ac:picMkLst>
            <pc:docMk/>
            <pc:sldMk cId="0" sldId="624"/>
            <ac:picMk id="8" creationId="{780E8F0C-76AF-4E2B-A5D7-ADABA0B5586E}"/>
          </ac:picMkLst>
        </pc:picChg>
      </pc:sldChg>
      <pc:sldChg chg="addSp delSp modSp add mod">
        <pc:chgData name="Kristen Hughes" userId="058271e6-f4e8-4b8d-8d78-352d5ead604c" providerId="ADAL" clId="{D67206C2-8025-E64A-A7BC-6852C349D015}" dt="2022-06-07T15:36:41.260" v="267" actId="1035"/>
        <pc:sldMkLst>
          <pc:docMk/>
          <pc:sldMk cId="1120001774" sldId="1177"/>
        </pc:sldMkLst>
        <pc:spChg chg="mod">
          <ac:chgData name="Kristen Hughes" userId="058271e6-f4e8-4b8d-8d78-352d5ead604c" providerId="ADAL" clId="{D67206C2-8025-E64A-A7BC-6852C349D015}" dt="2022-06-07T15:36:21.683" v="247" actId="20577"/>
          <ac:spMkLst>
            <pc:docMk/>
            <pc:sldMk cId="1120001774" sldId="1177"/>
            <ac:spMk id="3" creationId="{00000000-0000-0000-0000-000000000000}"/>
          </ac:spMkLst>
        </pc:spChg>
        <pc:spChg chg="add del mod">
          <ac:chgData name="Kristen Hughes" userId="058271e6-f4e8-4b8d-8d78-352d5ead604c" providerId="ADAL" clId="{D67206C2-8025-E64A-A7BC-6852C349D015}" dt="2022-06-03T19:57:08.823" v="48" actId="478"/>
          <ac:spMkLst>
            <pc:docMk/>
            <pc:sldMk cId="1120001774" sldId="1177"/>
            <ac:spMk id="5" creationId="{084C9053-B483-1E83-2B3F-AFAD50BA8F0F}"/>
          </ac:spMkLst>
        </pc:spChg>
        <pc:spChg chg="mod">
          <ac:chgData name="Kristen Hughes" userId="058271e6-f4e8-4b8d-8d78-352d5ead604c" providerId="ADAL" clId="{D67206C2-8025-E64A-A7BC-6852C349D015}" dt="2022-06-07T15:36:41.260" v="267" actId="1035"/>
          <ac:spMkLst>
            <pc:docMk/>
            <pc:sldMk cId="1120001774" sldId="1177"/>
            <ac:spMk id="10" creationId="{6920F390-A4BC-46C4-B210-241A350AF5FE}"/>
          </ac:spMkLst>
        </pc:spChg>
        <pc:spChg chg="mod">
          <ac:chgData name="Kristen Hughes" userId="058271e6-f4e8-4b8d-8d78-352d5ead604c" providerId="ADAL" clId="{D67206C2-8025-E64A-A7BC-6852C349D015}" dt="2022-06-03T21:06:46.978" v="227" actId="947"/>
          <ac:spMkLst>
            <pc:docMk/>
            <pc:sldMk cId="1120001774" sldId="1177"/>
            <ac:spMk id="29697" creationId="{00000000-0000-0000-0000-000000000000}"/>
          </ac:spMkLst>
        </pc:spChg>
        <pc:picChg chg="add mod">
          <ac:chgData name="Kristen Hughes" userId="058271e6-f4e8-4b8d-8d78-352d5ead604c" providerId="ADAL" clId="{D67206C2-8025-E64A-A7BC-6852C349D015}" dt="2022-06-07T15:36:41.260" v="267" actId="1035"/>
          <ac:picMkLst>
            <pc:docMk/>
            <pc:sldMk cId="1120001774" sldId="1177"/>
            <ac:picMk id="7" creationId="{C3D7229F-2CDD-9B04-D659-C4D9176C8079}"/>
          </ac:picMkLst>
        </pc:picChg>
        <pc:picChg chg="del">
          <ac:chgData name="Kristen Hughes" userId="058271e6-f4e8-4b8d-8d78-352d5ead604c" providerId="ADAL" clId="{D67206C2-8025-E64A-A7BC-6852C349D015}" dt="2022-06-03T19:57:06.780" v="47" actId="478"/>
          <ac:picMkLst>
            <pc:docMk/>
            <pc:sldMk cId="1120001774" sldId="1177"/>
            <ac:picMk id="8" creationId="{780E8F0C-76AF-4E2B-A5D7-ADABA0B5586E}"/>
          </ac:picMkLst>
        </pc:picChg>
      </pc:sldChg>
      <pc:sldChg chg="delSp add mod">
        <pc:chgData name="Kristen Hughes" userId="058271e6-f4e8-4b8d-8d78-352d5ead604c" providerId="ADAL" clId="{D67206C2-8025-E64A-A7BC-6852C349D015}" dt="2022-06-03T23:25:42.748" v="231" actId="478"/>
        <pc:sldMkLst>
          <pc:docMk/>
          <pc:sldMk cId="944553414" sldId="1178"/>
        </pc:sldMkLst>
        <pc:grpChg chg="del">
          <ac:chgData name="Kristen Hughes" userId="058271e6-f4e8-4b8d-8d78-352d5ead604c" providerId="ADAL" clId="{D67206C2-8025-E64A-A7BC-6852C349D015}" dt="2022-06-03T23:25:42.748" v="231" actId="478"/>
          <ac:grpSpMkLst>
            <pc:docMk/>
            <pc:sldMk cId="944553414" sldId="1178"/>
            <ac:grpSpMk id="11" creationId="{0DE5683F-132C-449B-B70E-AB81FC44236C}"/>
          </ac:grpSpMkLst>
        </pc:grpChg>
      </pc:sldChg>
      <pc:sldChg chg="add">
        <pc:chgData name="Kristen Hughes" userId="058271e6-f4e8-4b8d-8d78-352d5ead604c" providerId="ADAL" clId="{D67206C2-8025-E64A-A7BC-6852C349D015}" dt="2022-06-07T15:37:06.208" v="268"/>
        <pc:sldMkLst>
          <pc:docMk/>
          <pc:sldMk cId="2746805" sldId="1456"/>
        </pc:sldMkLst>
      </pc:sldChg>
      <pc:sldChg chg="delSp modSp add mod">
        <pc:chgData name="Kristen Hughes" userId="058271e6-f4e8-4b8d-8d78-352d5ead604c" providerId="ADAL" clId="{D67206C2-8025-E64A-A7BC-6852C349D015}" dt="2022-06-07T15:38:59.258" v="308" actId="478"/>
        <pc:sldMkLst>
          <pc:docMk/>
          <pc:sldMk cId="1790773890" sldId="1481"/>
        </pc:sldMkLst>
        <pc:spChg chg="mod">
          <ac:chgData name="Kristen Hughes" userId="058271e6-f4e8-4b8d-8d78-352d5ead604c" providerId="ADAL" clId="{D67206C2-8025-E64A-A7BC-6852C349D015}" dt="2022-06-07T15:37:48.717" v="286" actId="20577"/>
          <ac:spMkLst>
            <pc:docMk/>
            <pc:sldMk cId="1790773890" sldId="1481"/>
            <ac:spMk id="2" creationId="{81E3C930-3C7F-32B0-DA08-1832ED5AD95D}"/>
          </ac:spMkLst>
        </pc:spChg>
        <pc:spChg chg="del">
          <ac:chgData name="Kristen Hughes" userId="058271e6-f4e8-4b8d-8d78-352d5ead604c" providerId="ADAL" clId="{D67206C2-8025-E64A-A7BC-6852C349D015}" dt="2022-06-07T15:38:59.258" v="308" actId="478"/>
          <ac:spMkLst>
            <pc:docMk/>
            <pc:sldMk cId="1790773890" sldId="1481"/>
            <ac:spMk id="4" creationId="{42DC3B6C-896E-E979-E314-62858ED60724}"/>
          </ac:spMkLst>
        </pc:spChg>
        <pc:graphicFrameChg chg="mod modGraphic">
          <ac:chgData name="Kristen Hughes" userId="058271e6-f4e8-4b8d-8d78-352d5ead604c" providerId="ADAL" clId="{D67206C2-8025-E64A-A7BC-6852C349D015}" dt="2022-06-07T15:38:52.259" v="307" actId="20577"/>
          <ac:graphicFrameMkLst>
            <pc:docMk/>
            <pc:sldMk cId="1790773890" sldId="1481"/>
            <ac:graphicFrameMk id="5" creationId="{E157F89C-B6C2-1508-8C4A-993776199796}"/>
          </ac:graphicFrameMkLst>
        </pc:graphicFrameChg>
      </pc:sldChg>
      <pc:sldMasterChg chg="del delSldLayout">
        <pc:chgData name="Kristen Hughes" userId="058271e6-f4e8-4b8d-8d78-352d5ead604c" providerId="ADAL" clId="{D67206C2-8025-E64A-A7BC-6852C349D015}" dt="2022-06-03T20:00:59.115" v="78" actId="2696"/>
        <pc:sldMasterMkLst>
          <pc:docMk/>
          <pc:sldMasterMk cId="2975563396" sldId="2147483660"/>
        </pc:sldMasterMkLst>
        <pc:sldLayoutChg chg="del">
          <pc:chgData name="Kristen Hughes" userId="058271e6-f4e8-4b8d-8d78-352d5ead604c" providerId="ADAL" clId="{D67206C2-8025-E64A-A7BC-6852C349D015}" dt="2022-06-03T20:00:59.100" v="66" actId="2696"/>
          <pc:sldLayoutMkLst>
            <pc:docMk/>
            <pc:sldMasterMk cId="2975563396" sldId="2147483660"/>
            <pc:sldLayoutMk cId="1101034791" sldId="2147483661"/>
          </pc:sldLayoutMkLst>
        </pc:sldLayoutChg>
        <pc:sldLayoutChg chg="del">
          <pc:chgData name="Kristen Hughes" userId="058271e6-f4e8-4b8d-8d78-352d5ead604c" providerId="ADAL" clId="{D67206C2-8025-E64A-A7BC-6852C349D015}" dt="2022-06-03T20:00:59.102" v="67" actId="2696"/>
          <pc:sldLayoutMkLst>
            <pc:docMk/>
            <pc:sldMasterMk cId="2975563396" sldId="2147483660"/>
            <pc:sldLayoutMk cId="4058844507" sldId="2147483662"/>
          </pc:sldLayoutMkLst>
        </pc:sldLayoutChg>
        <pc:sldLayoutChg chg="del">
          <pc:chgData name="Kristen Hughes" userId="058271e6-f4e8-4b8d-8d78-352d5ead604c" providerId="ADAL" clId="{D67206C2-8025-E64A-A7BC-6852C349D015}" dt="2022-06-03T20:00:59.103" v="68" actId="2696"/>
          <pc:sldLayoutMkLst>
            <pc:docMk/>
            <pc:sldMasterMk cId="2975563396" sldId="2147483660"/>
            <pc:sldLayoutMk cId="1320422320" sldId="2147483663"/>
          </pc:sldLayoutMkLst>
        </pc:sldLayoutChg>
        <pc:sldLayoutChg chg="del">
          <pc:chgData name="Kristen Hughes" userId="058271e6-f4e8-4b8d-8d78-352d5ead604c" providerId="ADAL" clId="{D67206C2-8025-E64A-A7BC-6852C349D015}" dt="2022-06-03T20:00:59.104" v="69" actId="2696"/>
          <pc:sldLayoutMkLst>
            <pc:docMk/>
            <pc:sldMasterMk cId="2975563396" sldId="2147483660"/>
            <pc:sldLayoutMk cId="4243873502" sldId="2147483664"/>
          </pc:sldLayoutMkLst>
        </pc:sldLayoutChg>
        <pc:sldLayoutChg chg="del">
          <pc:chgData name="Kristen Hughes" userId="058271e6-f4e8-4b8d-8d78-352d5ead604c" providerId="ADAL" clId="{D67206C2-8025-E64A-A7BC-6852C349D015}" dt="2022-06-03T20:00:59.106" v="70" actId="2696"/>
          <pc:sldLayoutMkLst>
            <pc:docMk/>
            <pc:sldMasterMk cId="2975563396" sldId="2147483660"/>
            <pc:sldLayoutMk cId="3789408630" sldId="2147483665"/>
          </pc:sldLayoutMkLst>
        </pc:sldLayoutChg>
        <pc:sldLayoutChg chg="del">
          <pc:chgData name="Kristen Hughes" userId="058271e6-f4e8-4b8d-8d78-352d5ead604c" providerId="ADAL" clId="{D67206C2-8025-E64A-A7BC-6852C349D015}" dt="2022-06-03T20:00:59.107" v="71" actId="2696"/>
          <pc:sldLayoutMkLst>
            <pc:docMk/>
            <pc:sldMasterMk cId="2975563396" sldId="2147483660"/>
            <pc:sldLayoutMk cId="1013108118" sldId="2147483666"/>
          </pc:sldLayoutMkLst>
        </pc:sldLayoutChg>
        <pc:sldLayoutChg chg="del">
          <pc:chgData name="Kristen Hughes" userId="058271e6-f4e8-4b8d-8d78-352d5ead604c" providerId="ADAL" clId="{D67206C2-8025-E64A-A7BC-6852C349D015}" dt="2022-06-03T20:00:59.108" v="72" actId="2696"/>
          <pc:sldLayoutMkLst>
            <pc:docMk/>
            <pc:sldMasterMk cId="2975563396" sldId="2147483660"/>
            <pc:sldLayoutMk cId="1812549615" sldId="2147483667"/>
          </pc:sldLayoutMkLst>
        </pc:sldLayoutChg>
        <pc:sldLayoutChg chg="del">
          <pc:chgData name="Kristen Hughes" userId="058271e6-f4e8-4b8d-8d78-352d5ead604c" providerId="ADAL" clId="{D67206C2-8025-E64A-A7BC-6852C349D015}" dt="2022-06-03T20:00:59.109" v="73" actId="2696"/>
          <pc:sldLayoutMkLst>
            <pc:docMk/>
            <pc:sldMasterMk cId="2975563396" sldId="2147483660"/>
            <pc:sldLayoutMk cId="2200870067" sldId="2147483668"/>
          </pc:sldLayoutMkLst>
        </pc:sldLayoutChg>
        <pc:sldLayoutChg chg="del">
          <pc:chgData name="Kristen Hughes" userId="058271e6-f4e8-4b8d-8d78-352d5ead604c" providerId="ADAL" clId="{D67206C2-8025-E64A-A7BC-6852C349D015}" dt="2022-06-03T20:00:59.110" v="74" actId="2696"/>
          <pc:sldLayoutMkLst>
            <pc:docMk/>
            <pc:sldMasterMk cId="2975563396" sldId="2147483660"/>
            <pc:sldLayoutMk cId="2837746368" sldId="2147483669"/>
          </pc:sldLayoutMkLst>
        </pc:sldLayoutChg>
        <pc:sldLayoutChg chg="del">
          <pc:chgData name="Kristen Hughes" userId="058271e6-f4e8-4b8d-8d78-352d5ead604c" providerId="ADAL" clId="{D67206C2-8025-E64A-A7BC-6852C349D015}" dt="2022-06-03T20:00:59.111" v="75" actId="2696"/>
          <pc:sldLayoutMkLst>
            <pc:docMk/>
            <pc:sldMasterMk cId="2975563396" sldId="2147483660"/>
            <pc:sldLayoutMk cId="2880941981" sldId="2147483670"/>
          </pc:sldLayoutMkLst>
        </pc:sldLayoutChg>
        <pc:sldLayoutChg chg="del">
          <pc:chgData name="Kristen Hughes" userId="058271e6-f4e8-4b8d-8d78-352d5ead604c" providerId="ADAL" clId="{D67206C2-8025-E64A-A7BC-6852C349D015}" dt="2022-06-03T20:00:59.112" v="76" actId="2696"/>
          <pc:sldLayoutMkLst>
            <pc:docMk/>
            <pc:sldMasterMk cId="2975563396" sldId="2147483660"/>
            <pc:sldLayoutMk cId="1698615588" sldId="2147483671"/>
          </pc:sldLayoutMkLst>
        </pc:sldLayoutChg>
        <pc:sldLayoutChg chg="del">
          <pc:chgData name="Kristen Hughes" userId="058271e6-f4e8-4b8d-8d78-352d5ead604c" providerId="ADAL" clId="{D67206C2-8025-E64A-A7BC-6852C349D015}" dt="2022-06-03T20:00:59.113" v="77" actId="2696"/>
          <pc:sldLayoutMkLst>
            <pc:docMk/>
            <pc:sldMasterMk cId="2975563396" sldId="2147483660"/>
            <pc:sldLayoutMk cId="436713591" sldId="2147483672"/>
          </pc:sldLayoutMkLst>
        </pc:sldLayoutChg>
      </pc:sldMasterChg>
      <pc:sldMasterChg chg="delSp mod delSldLayout">
        <pc:chgData name="Kristen Hughes" userId="058271e6-f4e8-4b8d-8d78-352d5ead604c" providerId="ADAL" clId="{D67206C2-8025-E64A-A7BC-6852C349D015}" dt="2022-06-03T20:01:15.007" v="92" actId="2696"/>
        <pc:sldMasterMkLst>
          <pc:docMk/>
          <pc:sldMasterMk cId="2825501367" sldId="2147483694"/>
        </pc:sldMasterMkLst>
        <pc:spChg chg="del">
          <ac:chgData name="Kristen Hughes" userId="058271e6-f4e8-4b8d-8d78-352d5ead604c" providerId="ADAL" clId="{D67206C2-8025-E64A-A7BC-6852C349D015}" dt="2022-06-03T20:00:54.019" v="65" actId="478"/>
          <ac:spMkLst>
            <pc:docMk/>
            <pc:sldMasterMk cId="2825501367" sldId="2147483694"/>
            <ac:spMk id="10" creationId="{F0C1FE5D-18E2-40C6-AA68-3315B4A0EABC}"/>
          </ac:spMkLst>
        </pc:spChg>
        <pc:sldLayoutChg chg="del">
          <pc:chgData name="Kristen Hughes" userId="058271e6-f4e8-4b8d-8d78-352d5ead604c" providerId="ADAL" clId="{D67206C2-8025-E64A-A7BC-6852C349D015}" dt="2022-06-03T20:01:14.988" v="90" actId="2696"/>
          <pc:sldLayoutMkLst>
            <pc:docMk/>
            <pc:sldMasterMk cId="2825501367" sldId="2147483694"/>
            <pc:sldLayoutMk cId="658938843" sldId="2147483680"/>
          </pc:sldLayoutMkLst>
        </pc:sldLayoutChg>
        <pc:sldLayoutChg chg="del">
          <pc:chgData name="Kristen Hughes" userId="058271e6-f4e8-4b8d-8d78-352d5ead604c" providerId="ADAL" clId="{D67206C2-8025-E64A-A7BC-6852C349D015}" dt="2022-06-03T20:01:14.970" v="82" actId="2696"/>
          <pc:sldLayoutMkLst>
            <pc:docMk/>
            <pc:sldMasterMk cId="2825501367" sldId="2147483694"/>
            <pc:sldLayoutMk cId="1689264333" sldId="2147483681"/>
          </pc:sldLayoutMkLst>
        </pc:sldLayoutChg>
        <pc:sldLayoutChg chg="del">
          <pc:chgData name="Kristen Hughes" userId="058271e6-f4e8-4b8d-8d78-352d5ead604c" providerId="ADAL" clId="{D67206C2-8025-E64A-A7BC-6852C349D015}" dt="2022-06-03T20:01:14.972" v="83" actId="2696"/>
          <pc:sldLayoutMkLst>
            <pc:docMk/>
            <pc:sldMasterMk cId="2825501367" sldId="2147483694"/>
            <pc:sldLayoutMk cId="1892850525" sldId="2147483684"/>
          </pc:sldLayoutMkLst>
        </pc:sldLayoutChg>
        <pc:sldLayoutChg chg="del">
          <pc:chgData name="Kristen Hughes" userId="058271e6-f4e8-4b8d-8d78-352d5ead604c" providerId="ADAL" clId="{D67206C2-8025-E64A-A7BC-6852C349D015}" dt="2022-06-03T20:01:15.007" v="92" actId="2696"/>
          <pc:sldLayoutMkLst>
            <pc:docMk/>
            <pc:sldMasterMk cId="2825501367" sldId="2147483694"/>
            <pc:sldLayoutMk cId="668160064" sldId="2147483687"/>
          </pc:sldLayoutMkLst>
        </pc:sldLayoutChg>
        <pc:sldLayoutChg chg="del">
          <pc:chgData name="Kristen Hughes" userId="058271e6-f4e8-4b8d-8d78-352d5ead604c" providerId="ADAL" clId="{D67206C2-8025-E64A-A7BC-6852C349D015}" dt="2022-06-03T20:01:14.973" v="84" actId="2696"/>
          <pc:sldLayoutMkLst>
            <pc:docMk/>
            <pc:sldMasterMk cId="2825501367" sldId="2147483694"/>
            <pc:sldLayoutMk cId="596363747" sldId="2147483688"/>
          </pc:sldLayoutMkLst>
        </pc:sldLayoutChg>
        <pc:sldLayoutChg chg="del">
          <pc:chgData name="Kristen Hughes" userId="058271e6-f4e8-4b8d-8d78-352d5ead604c" providerId="ADAL" clId="{D67206C2-8025-E64A-A7BC-6852C349D015}" dt="2022-06-03T20:01:14.969" v="81" actId="2696"/>
          <pc:sldLayoutMkLst>
            <pc:docMk/>
            <pc:sldMasterMk cId="2825501367" sldId="2147483694"/>
            <pc:sldLayoutMk cId="3609560010" sldId="2147483689"/>
          </pc:sldLayoutMkLst>
        </pc:sldLayoutChg>
        <pc:sldLayoutChg chg="del">
          <pc:chgData name="Kristen Hughes" userId="058271e6-f4e8-4b8d-8d78-352d5ead604c" providerId="ADAL" clId="{D67206C2-8025-E64A-A7BC-6852C349D015}" dt="2022-06-03T20:01:14.978" v="87" actId="2696"/>
          <pc:sldLayoutMkLst>
            <pc:docMk/>
            <pc:sldMasterMk cId="2825501367" sldId="2147483694"/>
            <pc:sldLayoutMk cId="2510406168" sldId="2147483691"/>
          </pc:sldLayoutMkLst>
        </pc:sldLayoutChg>
        <pc:sldLayoutChg chg="del">
          <pc:chgData name="Kristen Hughes" userId="058271e6-f4e8-4b8d-8d78-352d5ead604c" providerId="ADAL" clId="{D67206C2-8025-E64A-A7BC-6852C349D015}" dt="2022-06-03T20:01:14.979" v="88" actId="2696"/>
          <pc:sldLayoutMkLst>
            <pc:docMk/>
            <pc:sldMasterMk cId="2825501367" sldId="2147483694"/>
            <pc:sldLayoutMk cId="929017248" sldId="2147483692"/>
          </pc:sldLayoutMkLst>
        </pc:sldLayoutChg>
        <pc:sldLayoutChg chg="del">
          <pc:chgData name="Kristen Hughes" userId="058271e6-f4e8-4b8d-8d78-352d5ead604c" providerId="ADAL" clId="{D67206C2-8025-E64A-A7BC-6852C349D015}" dt="2022-06-03T20:01:15.005" v="91" actId="2696"/>
          <pc:sldLayoutMkLst>
            <pc:docMk/>
            <pc:sldMasterMk cId="2825501367" sldId="2147483694"/>
            <pc:sldLayoutMk cId="2319250209" sldId="2147483693"/>
          </pc:sldLayoutMkLst>
        </pc:sldLayoutChg>
        <pc:sldLayoutChg chg="del">
          <pc:chgData name="Kristen Hughes" userId="058271e6-f4e8-4b8d-8d78-352d5ead604c" providerId="ADAL" clId="{D67206C2-8025-E64A-A7BC-6852C349D015}" dt="2022-06-03T20:01:14.941" v="79" actId="2696"/>
          <pc:sldLayoutMkLst>
            <pc:docMk/>
            <pc:sldMasterMk cId="2825501367" sldId="2147483694"/>
            <pc:sldLayoutMk cId="1195453173" sldId="2147483711"/>
          </pc:sldLayoutMkLst>
        </pc:sldLayoutChg>
        <pc:sldLayoutChg chg="del">
          <pc:chgData name="Kristen Hughes" userId="058271e6-f4e8-4b8d-8d78-352d5ead604c" providerId="ADAL" clId="{D67206C2-8025-E64A-A7BC-6852C349D015}" dt="2022-06-03T20:01:14.960" v="80" actId="2696"/>
          <pc:sldLayoutMkLst>
            <pc:docMk/>
            <pc:sldMasterMk cId="2825501367" sldId="2147483694"/>
            <pc:sldLayoutMk cId="143515907" sldId="2147483712"/>
          </pc:sldLayoutMkLst>
        </pc:sldLayoutChg>
        <pc:sldLayoutChg chg="del">
          <pc:chgData name="Kristen Hughes" userId="058271e6-f4e8-4b8d-8d78-352d5ead604c" providerId="ADAL" clId="{D67206C2-8025-E64A-A7BC-6852C349D015}" dt="2022-06-03T20:01:14.980" v="89" actId="2696"/>
          <pc:sldLayoutMkLst>
            <pc:docMk/>
            <pc:sldMasterMk cId="2825501367" sldId="2147483694"/>
            <pc:sldLayoutMk cId="3643082900" sldId="2147483713"/>
          </pc:sldLayoutMkLst>
        </pc:sldLayoutChg>
        <pc:sldLayoutChg chg="del">
          <pc:chgData name="Kristen Hughes" userId="058271e6-f4e8-4b8d-8d78-352d5ead604c" providerId="ADAL" clId="{D67206C2-8025-E64A-A7BC-6852C349D015}" dt="2022-06-03T20:01:14.975" v="85" actId="2696"/>
          <pc:sldLayoutMkLst>
            <pc:docMk/>
            <pc:sldMasterMk cId="2825501367" sldId="2147483694"/>
            <pc:sldLayoutMk cId="2032088574" sldId="2147483714"/>
          </pc:sldLayoutMkLst>
        </pc:sldLayoutChg>
        <pc:sldLayoutChg chg="del">
          <pc:chgData name="Kristen Hughes" userId="058271e6-f4e8-4b8d-8d78-352d5ead604c" providerId="ADAL" clId="{D67206C2-8025-E64A-A7BC-6852C349D015}" dt="2022-06-03T20:01:14.977" v="86" actId="2696"/>
          <pc:sldLayoutMkLst>
            <pc:docMk/>
            <pc:sldMasterMk cId="2825501367" sldId="2147483694"/>
            <pc:sldLayoutMk cId="3697536599" sldId="2147483715"/>
          </pc:sldLayoutMkLst>
        </pc:sldLayoutChg>
      </pc:sldMasterChg>
    </pc:docChg>
  </pc:docChgLst>
  <pc:docChgLst>
    <pc:chgData name="Ashley Maier" userId="2cfedd71-abf5-407a-8003-ac44a31232d5" providerId="ADAL" clId="{239B2D79-EBD7-4F52-BA8C-774DCACD5703}"/>
    <pc:docChg chg="modSld">
      <pc:chgData name="Ashley Maier" userId="2cfedd71-abf5-407a-8003-ac44a31232d5" providerId="ADAL" clId="{239B2D79-EBD7-4F52-BA8C-774DCACD5703}" dt="2022-11-04T16:54:24.246" v="9" actId="20577"/>
      <pc:docMkLst>
        <pc:docMk/>
      </pc:docMkLst>
      <pc:sldChg chg="modSp mod">
        <pc:chgData name="Ashley Maier" userId="2cfedd71-abf5-407a-8003-ac44a31232d5" providerId="ADAL" clId="{239B2D79-EBD7-4F52-BA8C-774DCACD5703}" dt="2022-11-04T16:54:24.246" v="9" actId="20577"/>
        <pc:sldMkLst>
          <pc:docMk/>
          <pc:sldMk cId="2184171518" sldId="659"/>
        </pc:sldMkLst>
        <pc:graphicFrameChg chg="modGraphic">
          <ac:chgData name="Ashley Maier" userId="2cfedd71-abf5-407a-8003-ac44a31232d5" providerId="ADAL" clId="{239B2D79-EBD7-4F52-BA8C-774DCACD5703}" dt="2022-11-04T16:54:24.246" v="9" actId="20577"/>
          <ac:graphicFrameMkLst>
            <pc:docMk/>
            <pc:sldMk cId="2184171518" sldId="659"/>
            <ac:graphicFrameMk id="6" creationId="{F03B57C3-B70D-48C7-B7F9-F819257B56E6}"/>
          </ac:graphicFrameMkLst>
        </pc:graphicFrameChg>
      </pc:sldChg>
    </pc:docChg>
  </pc:docChgLst>
  <pc:docChgLst>
    <pc:chgData name="Ashley Hurrell" userId="2cfedd71-abf5-407a-8003-ac44a31232d5" providerId="ADAL" clId="{4011FB4B-0FAA-4577-9AB3-4534BDC25956}"/>
    <pc:docChg chg="undo custSel modSld">
      <pc:chgData name="Ashley Hurrell" userId="2cfedd71-abf5-407a-8003-ac44a31232d5" providerId="ADAL" clId="{4011FB4B-0FAA-4577-9AB3-4534BDC25956}" dt="2022-03-31T13:53:32.896" v="28" actId="207"/>
      <pc:docMkLst>
        <pc:docMk/>
      </pc:docMkLst>
      <pc:sldChg chg="modSp mod">
        <pc:chgData name="Ashley Hurrell" userId="2cfedd71-abf5-407a-8003-ac44a31232d5" providerId="ADAL" clId="{4011FB4B-0FAA-4577-9AB3-4534BDC25956}" dt="2022-03-31T13:53:32.896" v="28" actId="207"/>
        <pc:sldMkLst>
          <pc:docMk/>
          <pc:sldMk cId="0" sldId="624"/>
        </pc:sldMkLst>
        <pc:spChg chg="mod">
          <ac:chgData name="Ashley Hurrell" userId="2cfedd71-abf5-407a-8003-ac44a31232d5" providerId="ADAL" clId="{4011FB4B-0FAA-4577-9AB3-4534BDC25956}" dt="2022-03-31T13:53:32.896" v="28" actId="207"/>
          <ac:spMkLst>
            <pc:docMk/>
            <pc:sldMk cId="0" sldId="624"/>
            <ac:spMk id="3" creationId="{00000000-0000-0000-0000-000000000000}"/>
          </ac:spMkLst>
        </pc:spChg>
      </pc:sldChg>
      <pc:sldChg chg="modSp mod">
        <pc:chgData name="Ashley Hurrell" userId="2cfedd71-abf5-407a-8003-ac44a31232d5" providerId="ADAL" clId="{4011FB4B-0FAA-4577-9AB3-4534BDC25956}" dt="2022-03-31T13:52:05.529" v="14" actId="207"/>
        <pc:sldMkLst>
          <pc:docMk/>
          <pc:sldMk cId="3719902137" sldId="656"/>
        </pc:sldMkLst>
        <pc:spChg chg="mod">
          <ac:chgData name="Ashley Hurrell" userId="2cfedd71-abf5-407a-8003-ac44a31232d5" providerId="ADAL" clId="{4011FB4B-0FAA-4577-9AB3-4534BDC25956}" dt="2022-03-31T13:52:03.381" v="13" actId="207"/>
          <ac:spMkLst>
            <pc:docMk/>
            <pc:sldMk cId="3719902137" sldId="656"/>
            <ac:spMk id="4" creationId="{00000000-0000-0000-0000-000000000000}"/>
          </ac:spMkLst>
        </pc:spChg>
        <pc:spChg chg="mod">
          <ac:chgData name="Ashley Hurrell" userId="2cfedd71-abf5-407a-8003-ac44a31232d5" providerId="ADAL" clId="{4011FB4B-0FAA-4577-9AB3-4534BDC25956}" dt="2022-03-31T13:52:05.529" v="14" actId="207"/>
          <ac:spMkLst>
            <pc:docMk/>
            <pc:sldMk cId="3719902137" sldId="656"/>
            <ac:spMk id="6156" creationId="{00000000-0000-0000-0000-000000000000}"/>
          </ac:spMkLst>
        </pc:spChg>
      </pc:sldChg>
      <pc:sldChg chg="modSp mod">
        <pc:chgData name="Ashley Hurrell" userId="2cfedd71-abf5-407a-8003-ac44a31232d5" providerId="ADAL" clId="{4011FB4B-0FAA-4577-9AB3-4534BDC25956}" dt="2022-03-31T13:52:52.406" v="24" actId="20577"/>
        <pc:sldMkLst>
          <pc:docMk/>
          <pc:sldMk cId="2184171518" sldId="659"/>
        </pc:sldMkLst>
        <pc:graphicFrameChg chg="mod modGraphic">
          <ac:chgData name="Ashley Hurrell" userId="2cfedd71-abf5-407a-8003-ac44a31232d5" providerId="ADAL" clId="{4011FB4B-0FAA-4577-9AB3-4534BDC25956}" dt="2022-03-31T13:52:52.406" v="24" actId="20577"/>
          <ac:graphicFrameMkLst>
            <pc:docMk/>
            <pc:sldMk cId="2184171518" sldId="659"/>
            <ac:graphicFrameMk id="6" creationId="{F03B57C3-B70D-48C7-B7F9-F819257B56E6}"/>
          </ac:graphicFrameMkLst>
        </pc:graphicFrameChg>
      </pc:sldChg>
      <pc:sldChg chg="modSp mod">
        <pc:chgData name="Ashley Hurrell" userId="2cfedd71-abf5-407a-8003-ac44a31232d5" providerId="ADAL" clId="{4011FB4B-0FAA-4577-9AB3-4534BDC25956}" dt="2022-03-31T13:53:09.074" v="26" actId="207"/>
        <pc:sldMkLst>
          <pc:docMk/>
          <pc:sldMk cId="3265307843" sldId="660"/>
        </pc:sldMkLst>
        <pc:spChg chg="mod">
          <ac:chgData name="Ashley Hurrell" userId="2cfedd71-abf5-407a-8003-ac44a31232d5" providerId="ADAL" clId="{4011FB4B-0FAA-4577-9AB3-4534BDC25956}" dt="2022-03-31T13:53:09.074" v="26" actId="207"/>
          <ac:spMkLst>
            <pc:docMk/>
            <pc:sldMk cId="3265307843" sldId="660"/>
            <ac:spMk id="10244" creationId="{00000000-0000-0000-0000-000000000000}"/>
          </ac:spMkLst>
        </pc:spChg>
      </pc:sldChg>
      <pc:sldChg chg="modSp mod">
        <pc:chgData name="Ashley Hurrell" userId="2cfedd71-abf5-407a-8003-ac44a31232d5" providerId="ADAL" clId="{4011FB4B-0FAA-4577-9AB3-4534BDC25956}" dt="2022-03-31T13:51:22.450" v="12" actId="1076"/>
        <pc:sldMkLst>
          <pc:docMk/>
          <pc:sldMk cId="1444847682" sldId="685"/>
        </pc:sldMkLst>
        <pc:spChg chg="mod">
          <ac:chgData name="Ashley Hurrell" userId="2cfedd71-abf5-407a-8003-ac44a31232d5" providerId="ADAL" clId="{4011FB4B-0FAA-4577-9AB3-4534BDC25956}" dt="2022-03-31T13:51:22.450" v="12" actId="1076"/>
          <ac:spMkLst>
            <pc:docMk/>
            <pc:sldMk cId="1444847682" sldId="685"/>
            <ac:spMk id="7" creationId="{00000000-0000-0000-0000-000000000000}"/>
          </ac:spMkLst>
        </pc:spChg>
        <pc:picChg chg="mod modCrop">
          <ac:chgData name="Ashley Hurrell" userId="2cfedd71-abf5-407a-8003-ac44a31232d5" providerId="ADAL" clId="{4011FB4B-0FAA-4577-9AB3-4534BDC25956}" dt="2022-03-31T13:50:31.580" v="4" actId="14100"/>
          <ac:picMkLst>
            <pc:docMk/>
            <pc:sldMk cId="1444847682" sldId="685"/>
            <ac:picMk id="22" creationId="{00000000-0000-0000-0000-000000000000}"/>
          </ac:picMkLst>
        </pc:picChg>
        <pc:cxnChg chg="mod">
          <ac:chgData name="Ashley Hurrell" userId="2cfedd71-abf5-407a-8003-ac44a31232d5" providerId="ADAL" clId="{4011FB4B-0FAA-4577-9AB3-4534BDC25956}" dt="2022-03-31T13:51:15.793" v="11" actId="14100"/>
          <ac:cxnSpMkLst>
            <pc:docMk/>
            <pc:sldMk cId="1444847682" sldId="685"/>
            <ac:cxnSpMk id="47" creationId="{00000000-0000-0000-0000-000000000000}"/>
          </ac:cxnSpMkLst>
        </pc:cxnChg>
      </pc:sldChg>
      <pc:sldChg chg="modSp">
        <pc:chgData name="Ashley Hurrell" userId="2cfedd71-abf5-407a-8003-ac44a31232d5" providerId="ADAL" clId="{4011FB4B-0FAA-4577-9AB3-4534BDC25956}" dt="2022-03-31T13:40:49.730" v="0" actId="14826"/>
        <pc:sldMkLst>
          <pc:docMk/>
          <pc:sldMk cId="3321314738" sldId="687"/>
        </pc:sldMkLst>
        <pc:picChg chg="mod">
          <ac:chgData name="Ashley Hurrell" userId="2cfedd71-abf5-407a-8003-ac44a31232d5" providerId="ADAL" clId="{4011FB4B-0FAA-4577-9AB3-4534BDC25956}" dt="2022-03-31T13:40:49.730" v="0" actId="14826"/>
          <ac:picMkLst>
            <pc:docMk/>
            <pc:sldMk cId="3321314738" sldId="687"/>
            <ac:picMk id="23554" creationId="{00000000-0000-0000-0000-000000000000}"/>
          </ac:picMkLst>
        </pc:picChg>
      </pc:sldChg>
    </pc:docChg>
  </pc:docChgLst>
  <pc:docChgLst>
    <pc:chgData name="Casey Burke" userId="f7954feb-d453-44aa-9cba-3e6ff5ad6b30" providerId="ADAL" clId="{4DE7BAAE-B3FE-4BF5-A142-E8C0A8E6A5DE}"/>
    <pc:docChg chg="custSel modSld">
      <pc:chgData name="Casey Burke" userId="f7954feb-d453-44aa-9cba-3e6ff5ad6b30" providerId="ADAL" clId="{4DE7BAAE-B3FE-4BF5-A142-E8C0A8E6A5DE}" dt="2020-10-30T15:15:22.355" v="2" actId="1592"/>
      <pc:docMkLst>
        <pc:docMk/>
      </pc:docMkLst>
      <pc:sldChg chg="modSp mod">
        <pc:chgData name="Casey Burke" userId="f7954feb-d453-44aa-9cba-3e6ff5ad6b30" providerId="ADAL" clId="{4DE7BAAE-B3FE-4BF5-A142-E8C0A8E6A5DE}" dt="2020-10-30T15:07:40.428" v="0" actId="33524"/>
        <pc:sldMkLst>
          <pc:docMk/>
          <pc:sldMk cId="2042686427" sldId="664"/>
        </pc:sldMkLst>
        <pc:spChg chg="mod">
          <ac:chgData name="Casey Burke" userId="f7954feb-d453-44aa-9cba-3e6ff5ad6b30" providerId="ADAL" clId="{4DE7BAAE-B3FE-4BF5-A142-E8C0A8E6A5DE}" dt="2020-10-30T15:07:40.428" v="0" actId="33524"/>
          <ac:spMkLst>
            <pc:docMk/>
            <pc:sldMk cId="2042686427" sldId="664"/>
            <ac:spMk id="14340" creationId="{00000000-0000-0000-0000-000000000000}"/>
          </ac:spMkLst>
        </pc:spChg>
      </pc:sldChg>
      <pc:sldChg chg="delCm">
        <pc:chgData name="Casey Burke" userId="f7954feb-d453-44aa-9cba-3e6ff5ad6b30" providerId="ADAL" clId="{4DE7BAAE-B3FE-4BF5-A142-E8C0A8E6A5DE}" dt="2020-10-30T15:15:22.355" v="2" actId="1592"/>
        <pc:sldMkLst>
          <pc:docMk/>
          <pc:sldMk cId="1444847682" sldId="685"/>
        </pc:sldMkLst>
      </pc:sldChg>
      <pc:sldChg chg="delCm">
        <pc:chgData name="Casey Burke" userId="f7954feb-d453-44aa-9cba-3e6ff5ad6b30" providerId="ADAL" clId="{4DE7BAAE-B3FE-4BF5-A142-E8C0A8E6A5DE}" dt="2020-10-30T15:10:07.814" v="1" actId="1592"/>
        <pc:sldMkLst>
          <pc:docMk/>
          <pc:sldMk cId="2410164481" sldId="1173"/>
        </pc:sldMkLst>
      </pc:sldChg>
    </pc:docChg>
  </pc:docChgLst>
  <pc:docChgLst>
    <pc:chgData name="Ashley Maier" userId="2cfedd71-abf5-407a-8003-ac44a31232d5" providerId="ADAL" clId="{67EE7DDF-1783-49BC-9392-A1958A467727}"/>
    <pc:docChg chg="delSld modSld modSection">
      <pc:chgData name="Ashley Maier" userId="2cfedd71-abf5-407a-8003-ac44a31232d5" providerId="ADAL" clId="{67EE7DDF-1783-49BC-9392-A1958A467727}" dt="2022-11-04T16:59:52.654" v="8" actId="2696"/>
      <pc:docMkLst>
        <pc:docMk/>
      </pc:docMkLst>
      <pc:sldChg chg="del mod modShow">
        <pc:chgData name="Ashley Maier" userId="2cfedd71-abf5-407a-8003-ac44a31232d5" providerId="ADAL" clId="{67EE7DDF-1783-49BC-9392-A1958A467727}" dt="2022-11-04T16:59:45.466" v="6" actId="2696"/>
        <pc:sldMkLst>
          <pc:docMk/>
          <pc:sldMk cId="0" sldId="624"/>
        </pc:sldMkLst>
      </pc:sldChg>
      <pc:sldChg chg="del mod modShow">
        <pc:chgData name="Ashley Maier" userId="2cfedd71-abf5-407a-8003-ac44a31232d5" providerId="ADAL" clId="{67EE7DDF-1783-49BC-9392-A1958A467727}" dt="2022-11-04T16:59:52.654" v="8" actId="2696"/>
        <pc:sldMkLst>
          <pc:docMk/>
          <pc:sldMk cId="0" sldId="629"/>
        </pc:sldMkLst>
      </pc:sldChg>
      <pc:sldChg chg="del mod modShow">
        <pc:chgData name="Ashley Maier" userId="2cfedd71-abf5-407a-8003-ac44a31232d5" providerId="ADAL" clId="{67EE7DDF-1783-49BC-9392-A1958A467727}" dt="2022-11-04T16:59:40.974" v="5" actId="2696"/>
        <pc:sldMkLst>
          <pc:docMk/>
          <pc:sldMk cId="3614586319" sldId="666"/>
        </pc:sldMkLst>
      </pc:sldChg>
      <pc:sldChg chg="del">
        <pc:chgData name="Ashley Maier" userId="2cfedd71-abf5-407a-8003-ac44a31232d5" providerId="ADAL" clId="{67EE7DDF-1783-49BC-9392-A1958A467727}" dt="2022-11-04T16:59:26.984" v="4" actId="2696"/>
        <pc:sldMkLst>
          <pc:docMk/>
          <pc:sldMk cId="944553414" sldId="1178"/>
        </pc:sldMkLst>
      </pc:sldChg>
      <pc:sldChg chg="del mod modShow">
        <pc:chgData name="Ashley Maier" userId="2cfedd71-abf5-407a-8003-ac44a31232d5" providerId="ADAL" clId="{67EE7DDF-1783-49BC-9392-A1958A467727}" dt="2022-11-04T16:59:47.806" v="7" actId="2696"/>
        <pc:sldMkLst>
          <pc:docMk/>
          <pc:sldMk cId="1790773890" sldId="1481"/>
        </pc:sldMkLst>
      </pc:sldChg>
    </pc:docChg>
  </pc:docChgLst>
  <pc:docChgLst>
    <pc:chgData name="Ashley Maier" userId="2cfedd71-abf5-407a-8003-ac44a31232d5" providerId="ADAL" clId="{B4E6CA4A-65B7-45FB-ACFF-993A4A872F1B}"/>
    <pc:docChg chg="undo redo custSel addSld delSld modSld sldOrd modMainMaster addSection delSection modSection">
      <pc:chgData name="Ashley Maier" userId="2cfedd71-abf5-407a-8003-ac44a31232d5" providerId="ADAL" clId="{B4E6CA4A-65B7-45FB-ACFF-993A4A872F1B}" dt="2023-09-13T14:11:25.430" v="8024" actId="20577"/>
      <pc:docMkLst>
        <pc:docMk/>
      </pc:docMkLst>
      <pc:sldChg chg="addSp delSp modSp add mod ord modAnim modNotesTx">
        <pc:chgData name="Ashley Maier" userId="2cfedd71-abf5-407a-8003-ac44a31232d5" providerId="ADAL" clId="{B4E6CA4A-65B7-45FB-ACFF-993A4A872F1B}" dt="2023-09-11T19:42:46.633" v="7753" actId="20577"/>
        <pc:sldMkLst>
          <pc:docMk/>
          <pc:sldMk cId="1958554336" sldId="278"/>
        </pc:sldMkLst>
        <pc:spChg chg="add mod">
          <ac:chgData name="Ashley Maier" userId="2cfedd71-abf5-407a-8003-ac44a31232d5" providerId="ADAL" clId="{B4E6CA4A-65B7-45FB-ACFF-993A4A872F1B}" dt="2023-09-11T18:43:32.415" v="6705"/>
          <ac:spMkLst>
            <pc:docMk/>
            <pc:sldMk cId="1958554336" sldId="278"/>
            <ac:spMk id="3" creationId="{385BD8DE-D019-C6FF-A0E0-19AB15A3DB55}"/>
          </ac:spMkLst>
        </pc:spChg>
        <pc:spChg chg="del">
          <ac:chgData name="Ashley Maier" userId="2cfedd71-abf5-407a-8003-ac44a31232d5" providerId="ADAL" clId="{B4E6CA4A-65B7-45FB-ACFF-993A4A872F1B}" dt="2023-09-11T18:43:31.062" v="6704" actId="478"/>
          <ac:spMkLst>
            <pc:docMk/>
            <pc:sldMk cId="1958554336" sldId="278"/>
            <ac:spMk id="6" creationId="{E9C71AED-04EF-81AD-1898-E1D4482B6B90}"/>
          </ac:spMkLst>
        </pc:spChg>
        <pc:spChg chg="mod">
          <ac:chgData name="Ashley Maier" userId="2cfedd71-abf5-407a-8003-ac44a31232d5" providerId="ADAL" clId="{B4E6CA4A-65B7-45FB-ACFF-993A4A872F1B}" dt="2023-09-08T12:45:02.567" v="2987" actId="207"/>
          <ac:spMkLst>
            <pc:docMk/>
            <pc:sldMk cId="1958554336" sldId="278"/>
            <ac:spMk id="7" creationId="{3363D853-759A-1FAE-1129-5CFD37A9A1AF}"/>
          </ac:spMkLst>
        </pc:spChg>
      </pc:sldChg>
      <pc:sldChg chg="delSp modSp add mod modNotesTx">
        <pc:chgData name="Ashley Maier" userId="2cfedd71-abf5-407a-8003-ac44a31232d5" providerId="ADAL" clId="{B4E6CA4A-65B7-45FB-ACFF-993A4A872F1B}" dt="2023-09-11T19:39:13.025" v="7677"/>
        <pc:sldMkLst>
          <pc:docMk/>
          <pc:sldMk cId="0" sldId="364"/>
        </pc:sldMkLst>
        <pc:spChg chg="del">
          <ac:chgData name="Ashley Maier" userId="2cfedd71-abf5-407a-8003-ac44a31232d5" providerId="ADAL" clId="{B4E6CA4A-65B7-45FB-ACFF-993A4A872F1B}" dt="2023-09-07T19:10:03.913" v="1239" actId="478"/>
          <ac:spMkLst>
            <pc:docMk/>
            <pc:sldMk cId="0" sldId="364"/>
            <ac:spMk id="3" creationId="{3DE55378-EA00-4185-A556-FE4A016EDFFA}"/>
          </ac:spMkLst>
        </pc:spChg>
        <pc:spChg chg="mod">
          <ac:chgData name="Ashley Maier" userId="2cfedd71-abf5-407a-8003-ac44a31232d5" providerId="ADAL" clId="{B4E6CA4A-65B7-45FB-ACFF-993A4A872F1B}" dt="2023-09-07T19:42:22.819" v="2036" actId="948"/>
          <ac:spMkLst>
            <pc:docMk/>
            <pc:sldMk cId="0" sldId="364"/>
            <ac:spMk id="6" creationId="{10C43EE9-36DE-47BE-8CD0-87362D9D6CAF}"/>
          </ac:spMkLst>
        </pc:spChg>
        <pc:spChg chg="mod">
          <ac:chgData name="Ashley Maier" userId="2cfedd71-abf5-407a-8003-ac44a31232d5" providerId="ADAL" clId="{B4E6CA4A-65B7-45FB-ACFF-993A4A872F1B}" dt="2023-09-07T19:23:09.190" v="1706" actId="1035"/>
          <ac:spMkLst>
            <pc:docMk/>
            <pc:sldMk cId="0" sldId="364"/>
            <ac:spMk id="7" creationId="{BDB96FEF-F98F-4608-9BBC-E823C12D81E5}"/>
          </ac:spMkLst>
        </pc:spChg>
        <pc:spChg chg="mod">
          <ac:chgData name="Ashley Maier" userId="2cfedd71-abf5-407a-8003-ac44a31232d5" providerId="ADAL" clId="{B4E6CA4A-65B7-45FB-ACFF-993A4A872F1B}" dt="2023-09-07T19:23:05.533" v="1702" actId="1035"/>
          <ac:spMkLst>
            <pc:docMk/>
            <pc:sldMk cId="0" sldId="364"/>
            <ac:spMk id="8" creationId="{3849E3CD-27FB-46E6-8611-00C73D774EF5}"/>
          </ac:spMkLst>
        </pc:spChg>
        <pc:spChg chg="mod">
          <ac:chgData name="Ashley Maier" userId="2cfedd71-abf5-407a-8003-ac44a31232d5" providerId="ADAL" clId="{B4E6CA4A-65B7-45FB-ACFF-993A4A872F1B}" dt="2023-09-07T19:23:00.303" v="1697" actId="1076"/>
          <ac:spMkLst>
            <pc:docMk/>
            <pc:sldMk cId="0" sldId="364"/>
            <ac:spMk id="9" creationId="{CBF0E4D5-9B82-4437-8427-0FFF4CF4F7C3}"/>
          </ac:spMkLst>
        </pc:spChg>
        <pc:spChg chg="mod">
          <ac:chgData name="Ashley Maier" userId="2cfedd71-abf5-407a-8003-ac44a31232d5" providerId="ADAL" clId="{B4E6CA4A-65B7-45FB-ACFF-993A4A872F1B}" dt="2023-09-07T19:09:29.353" v="1238" actId="948"/>
          <ac:spMkLst>
            <pc:docMk/>
            <pc:sldMk cId="0" sldId="364"/>
            <ac:spMk id="10242" creationId="{61207DFB-92B9-4879-8907-9FBDCE466F41}"/>
          </ac:spMkLst>
        </pc:spChg>
      </pc:sldChg>
      <pc:sldChg chg="addSp delSp modSp add del mod">
        <pc:chgData name="Ashley Maier" userId="2cfedd71-abf5-407a-8003-ac44a31232d5" providerId="ADAL" clId="{B4E6CA4A-65B7-45FB-ACFF-993A4A872F1B}" dt="2023-09-08T16:29:24.052" v="4998" actId="2696"/>
        <pc:sldMkLst>
          <pc:docMk/>
          <pc:sldMk cId="0" sldId="367"/>
        </pc:sldMkLst>
        <pc:spChg chg="mod">
          <ac:chgData name="Ashley Maier" userId="2cfedd71-abf5-407a-8003-ac44a31232d5" providerId="ADAL" clId="{B4E6CA4A-65B7-45FB-ACFF-993A4A872F1B}" dt="2023-09-08T15:11:38.554" v="4382" actId="14100"/>
          <ac:spMkLst>
            <pc:docMk/>
            <pc:sldMk cId="0" sldId="367"/>
            <ac:spMk id="2" creationId="{0F1F477D-8379-A761-724F-647DA1D9DF29}"/>
          </ac:spMkLst>
        </pc:spChg>
        <pc:spChg chg="add del mod">
          <ac:chgData name="Ashley Maier" userId="2cfedd71-abf5-407a-8003-ac44a31232d5" providerId="ADAL" clId="{B4E6CA4A-65B7-45FB-ACFF-993A4A872F1B}" dt="2023-09-08T12:38:59.593" v="2819" actId="478"/>
          <ac:spMkLst>
            <pc:docMk/>
            <pc:sldMk cId="0" sldId="367"/>
            <ac:spMk id="5" creationId="{E4BBCA72-80AF-17FF-A044-23A585E78691}"/>
          </ac:spMkLst>
        </pc:spChg>
        <pc:spChg chg="mod">
          <ac:chgData name="Ashley Maier" userId="2cfedd71-abf5-407a-8003-ac44a31232d5" providerId="ADAL" clId="{B4E6CA4A-65B7-45FB-ACFF-993A4A872F1B}" dt="2023-09-08T14:04:56.174" v="3450" actId="207"/>
          <ac:spMkLst>
            <pc:docMk/>
            <pc:sldMk cId="0" sldId="367"/>
            <ac:spMk id="6" creationId="{5EAAB984-EC48-AF47-BE2C-11C04F073EDD}"/>
          </ac:spMkLst>
        </pc:spChg>
        <pc:spChg chg="add mod">
          <ac:chgData name="Ashley Maier" userId="2cfedd71-abf5-407a-8003-ac44a31232d5" providerId="ADAL" clId="{B4E6CA4A-65B7-45FB-ACFF-993A4A872F1B}" dt="2023-09-08T15:05:46.686" v="4298"/>
          <ac:spMkLst>
            <pc:docMk/>
            <pc:sldMk cId="0" sldId="367"/>
            <ac:spMk id="8" creationId="{1FFFF7D1-AA21-521C-6063-1C7A6C457179}"/>
          </ac:spMkLst>
        </pc:spChg>
        <pc:spChg chg="del">
          <ac:chgData name="Ashley Maier" userId="2cfedd71-abf5-407a-8003-ac44a31232d5" providerId="ADAL" clId="{B4E6CA4A-65B7-45FB-ACFF-993A4A872F1B}" dt="2023-09-08T15:05:45.407" v="4297" actId="478"/>
          <ac:spMkLst>
            <pc:docMk/>
            <pc:sldMk cId="0" sldId="367"/>
            <ac:spMk id="25603" creationId="{E5581F17-33E4-42C4-B15A-3F47A92FEE62}"/>
          </ac:spMkLst>
        </pc:spChg>
        <pc:picChg chg="del">
          <ac:chgData name="Ashley Maier" userId="2cfedd71-abf5-407a-8003-ac44a31232d5" providerId="ADAL" clId="{B4E6CA4A-65B7-45FB-ACFF-993A4A872F1B}" dt="2023-09-08T12:37:21.018" v="2812" actId="478"/>
          <ac:picMkLst>
            <pc:docMk/>
            <pc:sldMk cId="0" sldId="367"/>
            <ac:picMk id="3" creationId="{83F15386-2F56-144C-AEF4-0D87FF65B637}"/>
          </ac:picMkLst>
        </pc:picChg>
        <pc:picChg chg="add mod">
          <ac:chgData name="Ashley Maier" userId="2cfedd71-abf5-407a-8003-ac44a31232d5" providerId="ADAL" clId="{B4E6CA4A-65B7-45FB-ACFF-993A4A872F1B}" dt="2023-09-08T15:43:45.778" v="4390" actId="14826"/>
          <ac:picMkLst>
            <pc:docMk/>
            <pc:sldMk cId="0" sldId="367"/>
            <ac:picMk id="4" creationId="{3B86206F-32D0-AFA1-948A-C13D48642426}"/>
          </ac:picMkLst>
        </pc:picChg>
      </pc:sldChg>
      <pc:sldChg chg="addSp delSp modSp add mod modAnim modNotesTx">
        <pc:chgData name="Ashley Maier" userId="2cfedd71-abf5-407a-8003-ac44a31232d5" providerId="ADAL" clId="{B4E6CA4A-65B7-45FB-ACFF-993A4A872F1B}" dt="2023-09-11T19:39:38.480" v="7681"/>
        <pc:sldMkLst>
          <pc:docMk/>
          <pc:sldMk cId="150316809" sldId="377"/>
        </pc:sldMkLst>
        <pc:spChg chg="add mod">
          <ac:chgData name="Ashley Maier" userId="2cfedd71-abf5-407a-8003-ac44a31232d5" providerId="ADAL" clId="{B4E6CA4A-65B7-45FB-ACFF-993A4A872F1B}" dt="2023-09-08T12:30:02.452" v="2704" actId="20577"/>
          <ac:spMkLst>
            <pc:docMk/>
            <pc:sldMk cId="150316809" sldId="377"/>
            <ac:spMk id="2" creationId="{4F6BD105-DB1E-7FDD-930E-B2D77B4FB3EF}"/>
          </ac:spMkLst>
        </pc:spChg>
        <pc:spChg chg="add del mod">
          <ac:chgData name="Ashley Maier" userId="2cfedd71-abf5-407a-8003-ac44a31232d5" providerId="ADAL" clId="{B4E6CA4A-65B7-45FB-ACFF-993A4A872F1B}" dt="2023-09-11T18:42:34.866" v="6685" actId="478"/>
          <ac:spMkLst>
            <pc:docMk/>
            <pc:sldMk cId="150316809" sldId="377"/>
            <ac:spMk id="5" creationId="{E80C284C-2115-D49D-5375-470243AF7FB3}"/>
          </ac:spMkLst>
        </pc:spChg>
        <pc:spChg chg="add mod">
          <ac:chgData name="Ashley Maier" userId="2cfedd71-abf5-407a-8003-ac44a31232d5" providerId="ADAL" clId="{B4E6CA4A-65B7-45FB-ACFF-993A4A872F1B}" dt="2023-09-11T18:42:36.311" v="6686"/>
          <ac:spMkLst>
            <pc:docMk/>
            <pc:sldMk cId="150316809" sldId="377"/>
            <ac:spMk id="6" creationId="{EF3D20DE-13DF-9679-2246-C6F6E4063FB1}"/>
          </ac:spMkLst>
        </pc:spChg>
        <pc:spChg chg="del mod">
          <ac:chgData name="Ashley Maier" userId="2cfedd71-abf5-407a-8003-ac44a31232d5" providerId="ADAL" clId="{B4E6CA4A-65B7-45FB-ACFF-993A4A872F1B}" dt="2023-09-08T15:04:31.039" v="4271" actId="21"/>
          <ac:spMkLst>
            <pc:docMk/>
            <pc:sldMk cId="150316809" sldId="377"/>
            <ac:spMk id="7" creationId="{F681BD45-8C1F-9F2A-E897-51746598F360}"/>
          </ac:spMkLst>
        </pc:spChg>
        <pc:spChg chg="del">
          <ac:chgData name="Ashley Maier" userId="2cfedd71-abf5-407a-8003-ac44a31232d5" providerId="ADAL" clId="{B4E6CA4A-65B7-45FB-ACFF-993A4A872F1B}" dt="2023-09-08T12:29:13.255" v="2648" actId="478"/>
          <ac:spMkLst>
            <pc:docMk/>
            <pc:sldMk cId="150316809" sldId="377"/>
            <ac:spMk id="8" creationId="{62F9DFE7-4D6C-DFDE-F13F-951903E0F861}"/>
          </ac:spMkLst>
        </pc:spChg>
        <pc:spChg chg="mod">
          <ac:chgData name="Ashley Maier" userId="2cfedd71-abf5-407a-8003-ac44a31232d5" providerId="ADAL" clId="{B4E6CA4A-65B7-45FB-ACFF-993A4A872F1B}" dt="2023-09-08T12:30:32.303" v="2747" actId="1036"/>
          <ac:spMkLst>
            <pc:docMk/>
            <pc:sldMk cId="150316809" sldId="377"/>
            <ac:spMk id="15" creationId="{50CCEFB8-2032-400D-A172-38D7BE3C6241}"/>
          </ac:spMkLst>
        </pc:spChg>
        <pc:picChg chg="mod">
          <ac:chgData name="Ashley Maier" userId="2cfedd71-abf5-407a-8003-ac44a31232d5" providerId="ADAL" clId="{B4E6CA4A-65B7-45FB-ACFF-993A4A872F1B}" dt="2023-09-08T12:30:13.097" v="2735" actId="14100"/>
          <ac:picMkLst>
            <pc:docMk/>
            <pc:sldMk cId="150316809" sldId="377"/>
            <ac:picMk id="9" creationId="{27D97DDB-13E8-28CA-BAB6-4794A95FBF4B}"/>
          </ac:picMkLst>
        </pc:picChg>
      </pc:sldChg>
      <pc:sldChg chg="addSp delSp modSp add mod modAnim modNotesTx">
        <pc:chgData name="Ashley Maier" userId="2cfedd71-abf5-407a-8003-ac44a31232d5" providerId="ADAL" clId="{B4E6CA4A-65B7-45FB-ACFF-993A4A872F1B}" dt="2023-09-11T19:40:22.542" v="7747"/>
        <pc:sldMkLst>
          <pc:docMk/>
          <pc:sldMk cId="713792537" sldId="378"/>
        </pc:sldMkLst>
        <pc:spChg chg="del">
          <ac:chgData name="Ashley Maier" userId="2cfedd71-abf5-407a-8003-ac44a31232d5" providerId="ADAL" clId="{B4E6CA4A-65B7-45FB-ACFF-993A4A872F1B}" dt="2023-09-08T12:30:52.223" v="2749" actId="478"/>
          <ac:spMkLst>
            <pc:docMk/>
            <pc:sldMk cId="713792537" sldId="378"/>
            <ac:spMk id="2" creationId="{007CD74A-1B10-D128-816A-49CE0B1FB147}"/>
          </ac:spMkLst>
        </pc:spChg>
        <pc:spChg chg="add mod">
          <ac:chgData name="Ashley Maier" userId="2cfedd71-abf5-407a-8003-ac44a31232d5" providerId="ADAL" clId="{B4E6CA4A-65B7-45FB-ACFF-993A4A872F1B}" dt="2023-09-11T18:42:54.763" v="6692"/>
          <ac:spMkLst>
            <pc:docMk/>
            <pc:sldMk cId="713792537" sldId="378"/>
            <ac:spMk id="4" creationId="{E26C8AAE-2898-AF7B-746A-6D5F3E9EAF62}"/>
          </ac:spMkLst>
        </pc:spChg>
        <pc:spChg chg="add del mod">
          <ac:chgData name="Ashley Maier" userId="2cfedd71-abf5-407a-8003-ac44a31232d5" providerId="ADAL" clId="{B4E6CA4A-65B7-45FB-ACFF-993A4A872F1B}" dt="2023-09-11T18:42:53.474" v="6691" actId="478"/>
          <ac:spMkLst>
            <pc:docMk/>
            <pc:sldMk cId="713792537" sldId="378"/>
            <ac:spMk id="5" creationId="{64A3C02C-E07A-A694-988E-84795BFFBD29}"/>
          </ac:spMkLst>
        </pc:spChg>
        <pc:spChg chg="del mod">
          <ac:chgData name="Ashley Maier" userId="2cfedd71-abf5-407a-8003-ac44a31232d5" providerId="ADAL" clId="{B4E6CA4A-65B7-45FB-ACFF-993A4A872F1B}" dt="2023-09-08T15:05:11.376" v="4292" actId="478"/>
          <ac:spMkLst>
            <pc:docMk/>
            <pc:sldMk cId="713792537" sldId="378"/>
            <ac:spMk id="7" creationId="{7A63B5C5-52E9-36D7-347C-337137E7E3DD}"/>
          </ac:spMkLst>
        </pc:spChg>
        <pc:spChg chg="del">
          <ac:chgData name="Ashley Maier" userId="2cfedd71-abf5-407a-8003-ac44a31232d5" providerId="ADAL" clId="{B4E6CA4A-65B7-45FB-ACFF-993A4A872F1B}" dt="2023-09-08T12:30:48.318" v="2748" actId="478"/>
          <ac:spMkLst>
            <pc:docMk/>
            <pc:sldMk cId="713792537" sldId="378"/>
            <ac:spMk id="9" creationId="{26E9F73A-6620-4005-CB90-18DDC15911DE}"/>
          </ac:spMkLst>
        </pc:spChg>
      </pc:sldChg>
      <pc:sldChg chg="addSp delSp modSp add mod ord modAnim modNotesTx">
        <pc:chgData name="Ashley Maier" userId="2cfedd71-abf5-407a-8003-ac44a31232d5" providerId="ADAL" clId="{B4E6CA4A-65B7-45FB-ACFF-993A4A872F1B}" dt="2023-09-13T14:10:54.741" v="8015" actId="20577"/>
        <pc:sldMkLst>
          <pc:docMk/>
          <pc:sldMk cId="256339851" sldId="381"/>
        </pc:sldMkLst>
        <pc:spChg chg="mod">
          <ac:chgData name="Ashley Maier" userId="2cfedd71-abf5-407a-8003-ac44a31232d5" providerId="ADAL" clId="{B4E6CA4A-65B7-45FB-ACFF-993A4A872F1B}" dt="2023-09-08T15:09:08.972" v="4350" actId="20577"/>
          <ac:spMkLst>
            <pc:docMk/>
            <pc:sldMk cId="256339851" sldId="381"/>
            <ac:spMk id="3" creationId="{BF553B92-D766-4334-B3DF-7D9C9A08E407}"/>
          </ac:spMkLst>
        </pc:spChg>
        <pc:spChg chg="add del mod">
          <ac:chgData name="Ashley Maier" userId="2cfedd71-abf5-407a-8003-ac44a31232d5" providerId="ADAL" clId="{B4E6CA4A-65B7-45FB-ACFF-993A4A872F1B}" dt="2023-09-08T15:04:58.649" v="4290" actId="478"/>
          <ac:spMkLst>
            <pc:docMk/>
            <pc:sldMk cId="256339851" sldId="381"/>
            <ac:spMk id="4" creationId="{7055565B-42F5-AAE6-2B3B-698599A5C64C}"/>
          </ac:spMkLst>
        </pc:spChg>
        <pc:spChg chg="add mod">
          <ac:chgData name="Ashley Maier" userId="2cfedd71-abf5-407a-8003-ac44a31232d5" providerId="ADAL" clId="{B4E6CA4A-65B7-45FB-ACFF-993A4A872F1B}" dt="2023-09-11T18:42:48.002" v="6690"/>
          <ac:spMkLst>
            <pc:docMk/>
            <pc:sldMk cId="256339851" sldId="381"/>
            <ac:spMk id="4" creationId="{A7393FE1-D140-B94F-1953-37BA732206E0}"/>
          </ac:spMkLst>
        </pc:spChg>
        <pc:spChg chg="add del mod">
          <ac:chgData name="Ashley Maier" userId="2cfedd71-abf5-407a-8003-ac44a31232d5" providerId="ADAL" clId="{B4E6CA4A-65B7-45FB-ACFF-993A4A872F1B}" dt="2023-09-08T12:42:22.679" v="2929"/>
          <ac:spMkLst>
            <pc:docMk/>
            <pc:sldMk cId="256339851" sldId="381"/>
            <ac:spMk id="5" creationId="{27C760D5-0042-F32B-592E-370144285790}"/>
          </ac:spMkLst>
        </pc:spChg>
        <pc:spChg chg="del">
          <ac:chgData name="Ashley Maier" userId="2cfedd71-abf5-407a-8003-ac44a31232d5" providerId="ADAL" clId="{B4E6CA4A-65B7-45FB-ACFF-993A4A872F1B}" dt="2023-09-08T12:42:29.206" v="2946" actId="478"/>
          <ac:spMkLst>
            <pc:docMk/>
            <pc:sldMk cId="256339851" sldId="381"/>
            <ac:spMk id="6" creationId="{A1712C4B-604A-62EF-F233-F28C0472061B}"/>
          </ac:spMkLst>
        </pc:spChg>
        <pc:spChg chg="mod">
          <ac:chgData name="Ashley Maier" userId="2cfedd71-abf5-407a-8003-ac44a31232d5" providerId="ADAL" clId="{B4E6CA4A-65B7-45FB-ACFF-993A4A872F1B}" dt="2023-09-13T14:10:54.741" v="8015" actId="20577"/>
          <ac:spMkLst>
            <pc:docMk/>
            <pc:sldMk cId="256339851" sldId="381"/>
            <ac:spMk id="9" creationId="{34CBDFBB-43D2-1342-0C62-1E8B6EB50F10}"/>
          </ac:spMkLst>
        </pc:spChg>
        <pc:spChg chg="add del mod">
          <ac:chgData name="Ashley Maier" userId="2cfedd71-abf5-407a-8003-ac44a31232d5" providerId="ADAL" clId="{B4E6CA4A-65B7-45FB-ACFF-993A4A872F1B}" dt="2023-09-11T18:42:46.746" v="6689" actId="478"/>
          <ac:spMkLst>
            <pc:docMk/>
            <pc:sldMk cId="256339851" sldId="381"/>
            <ac:spMk id="10" creationId="{1FB76D44-F1ED-A2E8-B0F9-AD9A8070CB1B}"/>
          </ac:spMkLst>
        </pc:spChg>
        <pc:spChg chg="mod">
          <ac:chgData name="Ashley Maier" userId="2cfedd71-abf5-407a-8003-ac44a31232d5" providerId="ADAL" clId="{B4E6CA4A-65B7-45FB-ACFF-993A4A872F1B}" dt="2023-09-08T12:43:09.215" v="2957" actId="207"/>
          <ac:spMkLst>
            <pc:docMk/>
            <pc:sldMk cId="256339851" sldId="381"/>
            <ac:spMk id="11" creationId="{3D1FCA6B-3B0A-4129-280F-0B8F2D0A10F4}"/>
          </ac:spMkLst>
        </pc:spChg>
        <pc:spChg chg="mod">
          <ac:chgData name="Ashley Maier" userId="2cfedd71-abf5-407a-8003-ac44a31232d5" providerId="ADAL" clId="{B4E6CA4A-65B7-45FB-ACFF-993A4A872F1B}" dt="2023-09-08T12:43:04.947" v="2956" actId="20577"/>
          <ac:spMkLst>
            <pc:docMk/>
            <pc:sldMk cId="256339851" sldId="381"/>
            <ac:spMk id="12" creationId="{2EE391C0-4357-F735-8F90-BD334BC0C134}"/>
          </ac:spMkLst>
        </pc:spChg>
        <pc:spChg chg="del mod">
          <ac:chgData name="Ashley Maier" userId="2cfedd71-abf5-407a-8003-ac44a31232d5" providerId="ADAL" clId="{B4E6CA4A-65B7-45FB-ACFF-993A4A872F1B}" dt="2023-09-08T12:42:19.342" v="2927" actId="478"/>
          <ac:spMkLst>
            <pc:docMk/>
            <pc:sldMk cId="256339851" sldId="381"/>
            <ac:spMk id="21" creationId="{E392A126-65DE-FA8F-F39F-FB38701969A8}"/>
          </ac:spMkLst>
        </pc:spChg>
        <pc:picChg chg="add mod ord">
          <ac:chgData name="Ashley Maier" userId="2cfedd71-abf5-407a-8003-ac44a31232d5" providerId="ADAL" clId="{B4E6CA4A-65B7-45FB-ACFF-993A4A872F1B}" dt="2023-09-08T14:02:20.387" v="3443" actId="167"/>
          <ac:picMkLst>
            <pc:docMk/>
            <pc:sldMk cId="256339851" sldId="381"/>
            <ac:picMk id="7" creationId="{68320250-8A50-791F-77EB-783EEC86A01E}"/>
          </ac:picMkLst>
        </pc:picChg>
        <pc:picChg chg="del">
          <ac:chgData name="Ashley Maier" userId="2cfedd71-abf5-407a-8003-ac44a31232d5" providerId="ADAL" clId="{B4E6CA4A-65B7-45FB-ACFF-993A4A872F1B}" dt="2023-09-08T14:02:22.410" v="3444" actId="478"/>
          <ac:picMkLst>
            <pc:docMk/>
            <pc:sldMk cId="256339851" sldId="381"/>
            <ac:picMk id="14" creationId="{604861BB-70F1-51E2-8F0E-88E94512CF6E}"/>
          </ac:picMkLst>
        </pc:picChg>
      </pc:sldChg>
      <pc:sldChg chg="addSp delSp modSp add mod ord setBg modClrScheme modAnim chgLayout modNotesTx">
        <pc:chgData name="Ashley Maier" userId="2cfedd71-abf5-407a-8003-ac44a31232d5" providerId="ADAL" clId="{B4E6CA4A-65B7-45FB-ACFF-993A4A872F1B}" dt="2023-09-11T20:23:45.562" v="7940" actId="120"/>
        <pc:sldMkLst>
          <pc:docMk/>
          <pc:sldMk cId="0" sldId="624"/>
        </pc:sldMkLst>
        <pc:spChg chg="add del mod">
          <ac:chgData name="Ashley Maier" userId="2cfedd71-abf5-407a-8003-ac44a31232d5" providerId="ADAL" clId="{B4E6CA4A-65B7-45FB-ACFF-993A4A872F1B}" dt="2023-09-11T17:53:04.622" v="5849" actId="478"/>
          <ac:spMkLst>
            <pc:docMk/>
            <pc:sldMk cId="0" sldId="624"/>
            <ac:spMk id="3" creationId="{00000000-0000-0000-0000-000000000000}"/>
          </ac:spMkLst>
        </pc:spChg>
        <pc:spChg chg="mod">
          <ac:chgData name="Ashley Maier" userId="2cfedd71-abf5-407a-8003-ac44a31232d5" providerId="ADAL" clId="{B4E6CA4A-65B7-45FB-ACFF-993A4A872F1B}" dt="2023-09-11T20:23:25.133" v="7934" actId="207"/>
          <ac:spMkLst>
            <pc:docMk/>
            <pc:sldMk cId="0" sldId="624"/>
            <ac:spMk id="4" creationId="{00000000-0000-0000-0000-000000000000}"/>
          </ac:spMkLst>
        </pc:spChg>
        <pc:spChg chg="del mod">
          <ac:chgData name="Ashley Maier" userId="2cfedd71-abf5-407a-8003-ac44a31232d5" providerId="ADAL" clId="{B4E6CA4A-65B7-45FB-ACFF-993A4A872F1B}" dt="2023-09-11T17:40:57.365" v="5583" actId="478"/>
          <ac:spMkLst>
            <pc:docMk/>
            <pc:sldMk cId="0" sldId="624"/>
            <ac:spMk id="10" creationId="{6920F390-A4BC-46C4-B210-241A350AF5FE}"/>
          </ac:spMkLst>
        </pc:spChg>
        <pc:spChg chg="add del mod">
          <ac:chgData name="Ashley Maier" userId="2cfedd71-abf5-407a-8003-ac44a31232d5" providerId="ADAL" clId="{B4E6CA4A-65B7-45FB-ACFF-993A4A872F1B}" dt="2023-09-11T17:34:10.339" v="5339" actId="478"/>
          <ac:spMkLst>
            <pc:docMk/>
            <pc:sldMk cId="0" sldId="624"/>
            <ac:spMk id="11" creationId="{1D1B4B74-7894-F8B2-7265-5130836C7602}"/>
          </ac:spMkLst>
        </pc:spChg>
        <pc:spChg chg="add mod">
          <ac:chgData name="Ashley Maier" userId="2cfedd71-abf5-407a-8003-ac44a31232d5" providerId="ADAL" clId="{B4E6CA4A-65B7-45FB-ACFF-993A4A872F1B}" dt="2023-09-11T20:23:19.795" v="7933" actId="1036"/>
          <ac:spMkLst>
            <pc:docMk/>
            <pc:sldMk cId="0" sldId="624"/>
            <ac:spMk id="12" creationId="{1737382B-B9F3-02A3-B7FF-3E299658410C}"/>
          </ac:spMkLst>
        </pc:spChg>
        <pc:spChg chg="add mod">
          <ac:chgData name="Ashley Maier" userId="2cfedd71-abf5-407a-8003-ac44a31232d5" providerId="ADAL" clId="{B4E6CA4A-65B7-45FB-ACFF-993A4A872F1B}" dt="2023-09-11T20:23:19.795" v="7933" actId="1036"/>
          <ac:spMkLst>
            <pc:docMk/>
            <pc:sldMk cId="0" sldId="624"/>
            <ac:spMk id="13" creationId="{34CBDCCF-F6F1-014A-78D9-4B62DB7EEEBB}"/>
          </ac:spMkLst>
        </pc:spChg>
        <pc:spChg chg="add mod">
          <ac:chgData name="Ashley Maier" userId="2cfedd71-abf5-407a-8003-ac44a31232d5" providerId="ADAL" clId="{B4E6CA4A-65B7-45FB-ACFF-993A4A872F1B}" dt="2023-09-11T20:23:19.795" v="7933" actId="1036"/>
          <ac:spMkLst>
            <pc:docMk/>
            <pc:sldMk cId="0" sldId="624"/>
            <ac:spMk id="14" creationId="{84A586C5-4D15-10D8-51F1-EA1A52548FB1}"/>
          </ac:spMkLst>
        </pc:spChg>
        <pc:spChg chg="add mod">
          <ac:chgData name="Ashley Maier" userId="2cfedd71-abf5-407a-8003-ac44a31232d5" providerId="ADAL" clId="{B4E6CA4A-65B7-45FB-ACFF-993A4A872F1B}" dt="2023-09-11T20:23:19.795" v="7933" actId="1036"/>
          <ac:spMkLst>
            <pc:docMk/>
            <pc:sldMk cId="0" sldId="624"/>
            <ac:spMk id="15" creationId="{6828F88A-E0BC-9C5F-48E3-AA58F37B0879}"/>
          </ac:spMkLst>
        </pc:spChg>
        <pc:spChg chg="add mod ord">
          <ac:chgData name="Ashley Maier" userId="2cfedd71-abf5-407a-8003-ac44a31232d5" providerId="ADAL" clId="{B4E6CA4A-65B7-45FB-ACFF-993A4A872F1B}" dt="2023-09-11T20:23:19.795" v="7933" actId="1036"/>
          <ac:spMkLst>
            <pc:docMk/>
            <pc:sldMk cId="0" sldId="624"/>
            <ac:spMk id="16" creationId="{2DEAF5FB-E0A8-64EC-C2C0-002D2A046172}"/>
          </ac:spMkLst>
        </pc:spChg>
        <pc:spChg chg="add mod ord">
          <ac:chgData name="Ashley Maier" userId="2cfedd71-abf5-407a-8003-ac44a31232d5" providerId="ADAL" clId="{B4E6CA4A-65B7-45FB-ACFF-993A4A872F1B}" dt="2023-09-11T20:23:19.795" v="7933" actId="1036"/>
          <ac:spMkLst>
            <pc:docMk/>
            <pc:sldMk cId="0" sldId="624"/>
            <ac:spMk id="17" creationId="{712E918A-A368-041E-D3F6-5D6CDDF5580C}"/>
          </ac:spMkLst>
        </pc:spChg>
        <pc:spChg chg="add del mod">
          <ac:chgData name="Ashley Maier" userId="2cfedd71-abf5-407a-8003-ac44a31232d5" providerId="ADAL" clId="{B4E6CA4A-65B7-45FB-ACFF-993A4A872F1B}" dt="2023-09-11T17:45:10.688" v="5694" actId="478"/>
          <ac:spMkLst>
            <pc:docMk/>
            <pc:sldMk cId="0" sldId="624"/>
            <ac:spMk id="18" creationId="{F1961A16-B7E1-0DFD-9D5F-A22E48B34A9F}"/>
          </ac:spMkLst>
        </pc:spChg>
        <pc:spChg chg="add mod ord">
          <ac:chgData name="Ashley Maier" userId="2cfedd71-abf5-407a-8003-ac44a31232d5" providerId="ADAL" clId="{B4E6CA4A-65B7-45FB-ACFF-993A4A872F1B}" dt="2023-09-11T17:54:35.729" v="5923"/>
          <ac:spMkLst>
            <pc:docMk/>
            <pc:sldMk cId="0" sldId="624"/>
            <ac:spMk id="21" creationId="{B2623296-E465-130F-80F7-4C2D4E09D56D}"/>
          </ac:spMkLst>
        </pc:spChg>
        <pc:spChg chg="add del mod">
          <ac:chgData name="Ashley Maier" userId="2cfedd71-abf5-407a-8003-ac44a31232d5" providerId="ADAL" clId="{B4E6CA4A-65B7-45FB-ACFF-993A4A872F1B}" dt="2023-09-11T17:52:43.154" v="5845" actId="478"/>
          <ac:spMkLst>
            <pc:docMk/>
            <pc:sldMk cId="0" sldId="624"/>
            <ac:spMk id="23" creationId="{013D97F0-46D8-4827-14C0-0BFE591105C0}"/>
          </ac:spMkLst>
        </pc:spChg>
        <pc:spChg chg="add del mod">
          <ac:chgData name="Ashley Maier" userId="2cfedd71-abf5-407a-8003-ac44a31232d5" providerId="ADAL" clId="{B4E6CA4A-65B7-45FB-ACFF-993A4A872F1B}" dt="2023-09-11T17:52:42.165" v="5844"/>
          <ac:spMkLst>
            <pc:docMk/>
            <pc:sldMk cId="0" sldId="624"/>
            <ac:spMk id="24" creationId="{307D3965-E232-F0A4-7A02-08BA28F3E1F4}"/>
          </ac:spMkLst>
        </pc:spChg>
        <pc:spChg chg="add mod">
          <ac:chgData name="Ashley Maier" userId="2cfedd71-abf5-407a-8003-ac44a31232d5" providerId="ADAL" clId="{B4E6CA4A-65B7-45FB-ACFF-993A4A872F1B}" dt="2023-09-11T20:23:45.562" v="7940" actId="120"/>
          <ac:spMkLst>
            <pc:docMk/>
            <pc:sldMk cId="0" sldId="624"/>
            <ac:spMk id="25" creationId="{FB233331-69F3-8EAD-568D-E2A80E7A230E}"/>
          </ac:spMkLst>
        </pc:spChg>
        <pc:spChg chg="add del mod">
          <ac:chgData name="Ashley Maier" userId="2cfedd71-abf5-407a-8003-ac44a31232d5" providerId="ADAL" clId="{B4E6CA4A-65B7-45FB-ACFF-993A4A872F1B}" dt="2023-09-11T17:53:08.863" v="5850" actId="478"/>
          <ac:spMkLst>
            <pc:docMk/>
            <pc:sldMk cId="0" sldId="624"/>
            <ac:spMk id="27" creationId="{70E0D304-8A39-43FD-A335-C2DD7C4FA1E9}"/>
          </ac:spMkLst>
        </pc:spChg>
        <pc:spChg chg="del">
          <ac:chgData name="Ashley Maier" userId="2cfedd71-abf5-407a-8003-ac44a31232d5" providerId="ADAL" clId="{B4E6CA4A-65B7-45FB-ACFF-993A4A872F1B}" dt="2023-09-11T17:50:10.732" v="5770" actId="478"/>
          <ac:spMkLst>
            <pc:docMk/>
            <pc:sldMk cId="0" sldId="624"/>
            <ac:spMk id="29697" creationId="{00000000-0000-0000-0000-000000000000}"/>
          </ac:spMkLst>
        </pc:spChg>
        <pc:picChg chg="add mod modCrop">
          <ac:chgData name="Ashley Maier" userId="2cfedd71-abf5-407a-8003-ac44a31232d5" providerId="ADAL" clId="{B4E6CA4A-65B7-45FB-ACFF-993A4A872F1B}" dt="2023-09-11T20:23:19.795" v="7933" actId="1036"/>
          <ac:picMkLst>
            <pc:docMk/>
            <pc:sldMk cId="0" sldId="624"/>
            <ac:picMk id="5" creationId="{61B01C81-EC2C-A369-60AB-23D28663B39B}"/>
          </ac:picMkLst>
        </pc:picChg>
        <pc:picChg chg="add mod modCrop">
          <ac:chgData name="Ashley Maier" userId="2cfedd71-abf5-407a-8003-ac44a31232d5" providerId="ADAL" clId="{B4E6CA4A-65B7-45FB-ACFF-993A4A872F1B}" dt="2023-09-11T20:23:19.795" v="7933" actId="1036"/>
          <ac:picMkLst>
            <pc:docMk/>
            <pc:sldMk cId="0" sldId="624"/>
            <ac:picMk id="7" creationId="{D319759E-D3E1-D32C-9A39-664D28075897}"/>
          </ac:picMkLst>
        </pc:picChg>
        <pc:picChg chg="del mod modCrop">
          <ac:chgData name="Ashley Maier" userId="2cfedd71-abf5-407a-8003-ac44a31232d5" providerId="ADAL" clId="{B4E6CA4A-65B7-45FB-ACFF-993A4A872F1B}" dt="2023-09-11T17:34:06.636" v="5338" actId="478"/>
          <ac:picMkLst>
            <pc:docMk/>
            <pc:sldMk cId="0" sldId="624"/>
            <ac:picMk id="8" creationId="{780E8F0C-76AF-4E2B-A5D7-ADABA0B5586E}"/>
          </ac:picMkLst>
        </pc:picChg>
        <pc:picChg chg="add mod">
          <ac:chgData name="Ashley Maier" userId="2cfedd71-abf5-407a-8003-ac44a31232d5" providerId="ADAL" clId="{B4E6CA4A-65B7-45FB-ACFF-993A4A872F1B}" dt="2023-09-11T20:23:19.795" v="7933" actId="1036"/>
          <ac:picMkLst>
            <pc:docMk/>
            <pc:sldMk cId="0" sldId="624"/>
            <ac:picMk id="19" creationId="{3FD6AAAE-FC3C-51B8-705B-0BF7C8AE9BD9}"/>
          </ac:picMkLst>
        </pc:picChg>
      </pc:sldChg>
      <pc:sldChg chg="addSp delSp modSp add mod setBg modAnim modNotesTx">
        <pc:chgData name="Ashley Maier" userId="2cfedd71-abf5-407a-8003-ac44a31232d5" providerId="ADAL" clId="{B4E6CA4A-65B7-45FB-ACFF-993A4A872F1B}" dt="2023-09-12T16:04:01.693" v="8001" actId="20577"/>
        <pc:sldMkLst>
          <pc:docMk/>
          <pc:sldMk cId="0" sldId="629"/>
        </pc:sldMkLst>
        <pc:spChg chg="add mod">
          <ac:chgData name="Ashley Maier" userId="2cfedd71-abf5-407a-8003-ac44a31232d5" providerId="ADAL" clId="{B4E6CA4A-65B7-45FB-ACFF-993A4A872F1B}" dt="2023-09-11T17:31:46.623" v="5329" actId="1076"/>
          <ac:spMkLst>
            <pc:docMk/>
            <pc:sldMk cId="0" sldId="629"/>
            <ac:spMk id="2" creationId="{76E43A3B-2CCF-80F8-E097-D080A32E4735}"/>
          </ac:spMkLst>
        </pc:spChg>
        <pc:spChg chg="mod">
          <ac:chgData name="Ashley Maier" userId="2cfedd71-abf5-407a-8003-ac44a31232d5" providerId="ADAL" clId="{B4E6CA4A-65B7-45FB-ACFF-993A4A872F1B}" dt="2023-09-12T16:04:01.693" v="8001" actId="20577"/>
          <ac:spMkLst>
            <pc:docMk/>
            <pc:sldMk cId="0" sldId="629"/>
            <ac:spMk id="3" creationId="{00000000-0000-0000-0000-000000000000}"/>
          </ac:spMkLst>
        </pc:spChg>
        <pc:spChg chg="add mod">
          <ac:chgData name="Ashley Maier" userId="2cfedd71-abf5-407a-8003-ac44a31232d5" providerId="ADAL" clId="{B4E6CA4A-65B7-45FB-ACFF-993A4A872F1B}" dt="2023-09-11T17:53:53.238" v="5881"/>
          <ac:spMkLst>
            <pc:docMk/>
            <pc:sldMk cId="0" sldId="629"/>
            <ac:spMk id="5" creationId="{A1FDD323-6063-4B4E-7EC7-BE7520AE6A80}"/>
          </ac:spMkLst>
        </pc:spChg>
        <pc:spChg chg="del mod">
          <ac:chgData name="Ashley Maier" userId="2cfedd71-abf5-407a-8003-ac44a31232d5" providerId="ADAL" clId="{B4E6CA4A-65B7-45FB-ACFF-993A4A872F1B}" dt="2023-09-11T17:53:52.108" v="5880" actId="478"/>
          <ac:spMkLst>
            <pc:docMk/>
            <pc:sldMk cId="0" sldId="629"/>
            <ac:spMk id="32770" creationId="{00000000-0000-0000-0000-000000000000}"/>
          </ac:spMkLst>
        </pc:spChg>
        <pc:grpChg chg="mod">
          <ac:chgData name="Ashley Maier" userId="2cfedd71-abf5-407a-8003-ac44a31232d5" providerId="ADAL" clId="{B4E6CA4A-65B7-45FB-ACFF-993A4A872F1B}" dt="2023-09-11T17:31:07.524" v="5309" actId="1076"/>
          <ac:grpSpMkLst>
            <pc:docMk/>
            <pc:sldMk cId="0" sldId="629"/>
            <ac:grpSpMk id="11" creationId="{0DE5683F-132C-449B-B70E-AB81FC44236C}"/>
          </ac:grpSpMkLst>
        </pc:grpChg>
      </pc:sldChg>
      <pc:sldChg chg="modSp del mod modNotesTx">
        <pc:chgData name="Ashley Maier" userId="2cfedd71-abf5-407a-8003-ac44a31232d5" providerId="ADAL" clId="{B4E6CA4A-65B7-45FB-ACFF-993A4A872F1B}" dt="2023-09-07T17:57:43.449" v="646" actId="2696"/>
        <pc:sldMkLst>
          <pc:docMk/>
          <pc:sldMk cId="3719902137" sldId="656"/>
        </pc:sldMkLst>
        <pc:spChg chg="mod">
          <ac:chgData name="Ashley Maier" userId="2cfedd71-abf5-407a-8003-ac44a31232d5" providerId="ADAL" clId="{B4E6CA4A-65B7-45FB-ACFF-993A4A872F1B}" dt="2023-09-07T17:37:38.245" v="17" actId="1036"/>
          <ac:spMkLst>
            <pc:docMk/>
            <pc:sldMk cId="3719902137" sldId="656"/>
            <ac:spMk id="4"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5"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3"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4" creationId="{00000000-0000-0000-0000-000000000000}"/>
          </ac:spMkLst>
        </pc:spChg>
        <pc:spChg chg="mod">
          <ac:chgData name="Ashley Maier" userId="2cfedd71-abf5-407a-8003-ac44a31232d5" providerId="ADAL" clId="{B4E6CA4A-65B7-45FB-ACFF-993A4A872F1B}" dt="2023-09-07T17:38:11.129" v="29" actId="207"/>
          <ac:spMkLst>
            <pc:docMk/>
            <pc:sldMk cId="3719902137" sldId="656"/>
            <ac:spMk id="6155"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6"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7"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8"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59" creationId="{00000000-0000-0000-0000-000000000000}"/>
          </ac:spMkLst>
        </pc:spChg>
        <pc:spChg chg="mod">
          <ac:chgData name="Ashley Maier" userId="2cfedd71-abf5-407a-8003-ac44a31232d5" providerId="ADAL" clId="{B4E6CA4A-65B7-45FB-ACFF-993A4A872F1B}" dt="2023-09-07T17:37:38.245" v="17" actId="1036"/>
          <ac:spMkLst>
            <pc:docMk/>
            <pc:sldMk cId="3719902137" sldId="656"/>
            <ac:spMk id="6160" creationId="{00000000-0000-0000-0000-000000000000}"/>
          </ac:spMkLst>
        </pc:spChg>
      </pc:sldChg>
      <pc:sldChg chg="addSp delSp modSp mod modAnim chgLayout modNotesTx">
        <pc:chgData name="Ashley Maier" userId="2cfedd71-abf5-407a-8003-ac44a31232d5" providerId="ADAL" clId="{B4E6CA4A-65B7-45FB-ACFF-993A4A872F1B}" dt="2023-09-08T20:17:17.222" v="5079"/>
        <pc:sldMkLst>
          <pc:docMk/>
          <pc:sldMk cId="2128233159" sldId="657"/>
        </pc:sldMkLst>
        <pc:spChg chg="add mod">
          <ac:chgData name="Ashley Maier" userId="2cfedd71-abf5-407a-8003-ac44a31232d5" providerId="ADAL" clId="{B4E6CA4A-65B7-45FB-ACFF-993A4A872F1B}" dt="2023-09-08T15:07:00.657" v="4304" actId="207"/>
          <ac:spMkLst>
            <pc:docMk/>
            <pc:sldMk cId="2128233159" sldId="657"/>
            <ac:spMk id="2" creationId="{E45180D1-6935-DFE0-6371-15B6DFBB30B1}"/>
          </ac:spMkLst>
        </pc:spChg>
        <pc:spChg chg="add mod">
          <ac:chgData name="Ashley Maier" userId="2cfedd71-abf5-407a-8003-ac44a31232d5" providerId="ADAL" clId="{B4E6CA4A-65B7-45FB-ACFF-993A4A872F1B}" dt="2023-09-08T15:07:03.687" v="4305" actId="207"/>
          <ac:spMkLst>
            <pc:docMk/>
            <pc:sldMk cId="2128233159" sldId="657"/>
            <ac:spMk id="3" creationId="{6EC88CC5-243B-E01C-A516-D03BB439901D}"/>
          </ac:spMkLst>
        </pc:spChg>
        <pc:spChg chg="add mod">
          <ac:chgData name="Ashley Maier" userId="2cfedd71-abf5-407a-8003-ac44a31232d5" providerId="ADAL" clId="{B4E6CA4A-65B7-45FB-ACFF-993A4A872F1B}" dt="2023-09-08T15:07:06.704" v="4306" actId="207"/>
          <ac:spMkLst>
            <pc:docMk/>
            <pc:sldMk cId="2128233159" sldId="657"/>
            <ac:spMk id="4" creationId="{D013DFFB-2C0A-FE7C-E6B1-22787A31B405}"/>
          </ac:spMkLst>
        </pc:spChg>
        <pc:spChg chg="add mod">
          <ac:chgData name="Ashley Maier" userId="2cfedd71-abf5-407a-8003-ac44a31232d5" providerId="ADAL" clId="{B4E6CA4A-65B7-45FB-ACFF-993A4A872F1B}" dt="2023-09-08T15:07:09.248" v="4307" actId="207"/>
          <ac:spMkLst>
            <pc:docMk/>
            <pc:sldMk cId="2128233159" sldId="657"/>
            <ac:spMk id="5" creationId="{28DFDF5A-DA2B-A206-5E54-AFC107D43C5F}"/>
          </ac:spMkLst>
        </pc:spChg>
        <pc:spChg chg="add mod">
          <ac:chgData name="Ashley Maier" userId="2cfedd71-abf5-407a-8003-ac44a31232d5" providerId="ADAL" clId="{B4E6CA4A-65B7-45FB-ACFF-993A4A872F1B}" dt="2023-09-08T15:07:11.542" v="4308" actId="207"/>
          <ac:spMkLst>
            <pc:docMk/>
            <pc:sldMk cId="2128233159" sldId="657"/>
            <ac:spMk id="6" creationId="{2DFD0BFE-1505-70E4-9672-A9D7CBF6C5BA}"/>
          </ac:spMkLst>
        </pc:spChg>
        <pc:spChg chg="add mod">
          <ac:chgData name="Ashley Maier" userId="2cfedd71-abf5-407a-8003-ac44a31232d5" providerId="ADAL" clId="{B4E6CA4A-65B7-45FB-ACFF-993A4A872F1B}" dt="2023-09-08T19:53:56.497" v="5012"/>
          <ac:spMkLst>
            <pc:docMk/>
            <pc:sldMk cId="2128233159" sldId="657"/>
            <ac:spMk id="8" creationId="{F609A2A6-EE50-50DD-026C-0E531FE20646}"/>
          </ac:spMkLst>
        </pc:spChg>
        <pc:spChg chg="del mod ord">
          <ac:chgData name="Ashley Maier" userId="2cfedd71-abf5-407a-8003-ac44a31232d5" providerId="ADAL" clId="{B4E6CA4A-65B7-45FB-ACFF-993A4A872F1B}" dt="2023-09-08T19:53:55.376" v="5011" actId="478"/>
          <ac:spMkLst>
            <pc:docMk/>
            <pc:sldMk cId="2128233159" sldId="657"/>
            <ac:spMk id="7170" creationId="{00000000-0000-0000-0000-000000000000}"/>
          </ac:spMkLst>
        </pc:spChg>
        <pc:graphicFrameChg chg="mod modGraphic">
          <ac:chgData name="Ashley Maier" userId="2cfedd71-abf5-407a-8003-ac44a31232d5" providerId="ADAL" clId="{B4E6CA4A-65B7-45FB-ACFF-993A4A872F1B}" dt="2023-09-08T14:52:37.804" v="4042" actId="207"/>
          <ac:graphicFrameMkLst>
            <pc:docMk/>
            <pc:sldMk cId="2128233159" sldId="657"/>
            <ac:graphicFrameMk id="9" creationId="{00000000-0000-0000-0000-000000000000}"/>
          </ac:graphicFrameMkLst>
        </pc:graphicFrameChg>
      </pc:sldChg>
      <pc:sldChg chg="addSp delSp modSp mod modClrScheme modAnim chgLayout modNotesTx">
        <pc:chgData name="Ashley Maier" userId="2cfedd71-abf5-407a-8003-ac44a31232d5" providerId="ADAL" clId="{B4E6CA4A-65B7-45FB-ACFF-993A4A872F1B}" dt="2023-09-11T18:41:31.152" v="6650"/>
        <pc:sldMkLst>
          <pc:docMk/>
          <pc:sldMk cId="1008208402" sldId="658"/>
        </pc:sldMkLst>
        <pc:spChg chg="add del mod">
          <ac:chgData name="Ashley Maier" userId="2cfedd71-abf5-407a-8003-ac44a31232d5" providerId="ADAL" clId="{B4E6CA4A-65B7-45FB-ACFF-993A4A872F1B}" dt="2023-09-11T18:41:29.938" v="6649" actId="478"/>
          <ac:spMkLst>
            <pc:docMk/>
            <pc:sldMk cId="1008208402" sldId="658"/>
            <ac:spMk id="4" creationId="{BBE6DA3D-0945-0EED-6F49-EDEF8DD5351A}"/>
          </ac:spMkLst>
        </pc:spChg>
        <pc:spChg chg="del">
          <ac:chgData name="Ashley Maier" userId="2cfedd71-abf5-407a-8003-ac44a31232d5" providerId="ADAL" clId="{B4E6CA4A-65B7-45FB-ACFF-993A4A872F1B}" dt="2023-09-07T17:54:27.083" v="570" actId="12084"/>
          <ac:spMkLst>
            <pc:docMk/>
            <pc:sldMk cId="1008208402" sldId="658"/>
            <ac:spMk id="5" creationId="{7AA75874-F78D-4D91-B00C-0D31450682B4}"/>
          </ac:spMkLst>
        </pc:spChg>
        <pc:spChg chg="add mod">
          <ac:chgData name="Ashley Maier" userId="2cfedd71-abf5-407a-8003-ac44a31232d5" providerId="ADAL" clId="{B4E6CA4A-65B7-45FB-ACFF-993A4A872F1B}" dt="2023-09-11T18:41:31.152" v="6650"/>
          <ac:spMkLst>
            <pc:docMk/>
            <pc:sldMk cId="1008208402" sldId="658"/>
            <ac:spMk id="5" creationId="{E6061D12-9F39-E7EC-E0CC-46AA4BDF8070}"/>
          </ac:spMkLst>
        </pc:spChg>
        <pc:spChg chg="del mod ord">
          <ac:chgData name="Ashley Maier" userId="2cfedd71-abf5-407a-8003-ac44a31232d5" providerId="ADAL" clId="{B4E6CA4A-65B7-45FB-ACFF-993A4A872F1B}" dt="2023-09-08T15:03:20.416" v="4256" actId="478"/>
          <ac:spMkLst>
            <pc:docMk/>
            <pc:sldMk cId="1008208402" sldId="658"/>
            <ac:spMk id="8195" creationId="{00000000-0000-0000-0000-000000000000}"/>
          </ac:spMkLst>
        </pc:spChg>
        <pc:graphicFrameChg chg="add mod">
          <ac:chgData name="Ashley Maier" userId="2cfedd71-abf5-407a-8003-ac44a31232d5" providerId="ADAL" clId="{B4E6CA4A-65B7-45FB-ACFF-993A4A872F1B}" dt="2023-09-08T15:08:07.988" v="4313" actId="113"/>
          <ac:graphicFrameMkLst>
            <pc:docMk/>
            <pc:sldMk cId="1008208402" sldId="658"/>
            <ac:graphicFrameMk id="2" creationId="{D34D8BE8-AA09-DC24-343F-3874A4538027}"/>
          </ac:graphicFrameMkLst>
        </pc:graphicFrameChg>
      </pc:sldChg>
      <pc:sldChg chg="addSp delSp modSp mod modClrScheme modAnim chgLayout modNotesTx">
        <pc:chgData name="Ashley Maier" userId="2cfedd71-abf5-407a-8003-ac44a31232d5" providerId="ADAL" clId="{B4E6CA4A-65B7-45FB-ACFF-993A4A872F1B}" dt="2023-09-11T18:41:38.210" v="6652"/>
        <pc:sldMkLst>
          <pc:docMk/>
          <pc:sldMk cId="2184171518" sldId="659"/>
        </pc:sldMkLst>
        <pc:spChg chg="add mod">
          <ac:chgData name="Ashley Maier" userId="2cfedd71-abf5-407a-8003-ac44a31232d5" providerId="ADAL" clId="{B4E6CA4A-65B7-45FB-ACFF-993A4A872F1B}" dt="2023-09-07T18:05:25.813" v="679" actId="20577"/>
          <ac:spMkLst>
            <pc:docMk/>
            <pc:sldMk cId="2184171518" sldId="659"/>
            <ac:spMk id="2" creationId="{FB2CF8BD-2F7D-98AB-75CA-5B80561C1FAD}"/>
          </ac:spMkLst>
        </pc:spChg>
        <pc:spChg chg="add del mod">
          <ac:chgData name="Ashley Maier" userId="2cfedd71-abf5-407a-8003-ac44a31232d5" providerId="ADAL" clId="{B4E6CA4A-65B7-45FB-ACFF-993A4A872F1B}" dt="2023-09-07T18:09:46.801" v="717" actId="478"/>
          <ac:spMkLst>
            <pc:docMk/>
            <pc:sldMk cId="2184171518" sldId="659"/>
            <ac:spMk id="3" creationId="{B900DBF8-9CE4-0BDC-8F5E-F776C84EE12F}"/>
          </ac:spMkLst>
        </pc:spChg>
        <pc:spChg chg="add mod">
          <ac:chgData name="Ashley Maier" userId="2cfedd71-abf5-407a-8003-ac44a31232d5" providerId="ADAL" clId="{B4E6CA4A-65B7-45FB-ACFF-993A4A872F1B}" dt="2023-09-11T18:41:38.210" v="6652"/>
          <ac:spMkLst>
            <pc:docMk/>
            <pc:sldMk cId="2184171518" sldId="659"/>
            <ac:spMk id="4" creationId="{BCDC041F-FC81-FADA-D587-5318034E5E51}"/>
          </ac:spMkLst>
        </pc:spChg>
        <pc:spChg chg="add del mod">
          <ac:chgData name="Ashley Maier" userId="2cfedd71-abf5-407a-8003-ac44a31232d5" providerId="ADAL" clId="{B4E6CA4A-65B7-45FB-ACFF-993A4A872F1B}" dt="2023-09-11T18:41:36.745" v="6651" actId="478"/>
          <ac:spMkLst>
            <pc:docMk/>
            <pc:sldMk cId="2184171518" sldId="659"/>
            <ac:spMk id="6" creationId="{379E9FF9-7A2D-342E-4AC6-25A909AA67C2}"/>
          </ac:spMkLst>
        </pc:spChg>
        <pc:spChg chg="add mod">
          <ac:chgData name="Ashley Maier" userId="2cfedd71-abf5-407a-8003-ac44a31232d5" providerId="ADAL" clId="{B4E6CA4A-65B7-45FB-ACFF-993A4A872F1B}" dt="2023-09-08T14:27:56.694" v="3841" actId="14100"/>
          <ac:spMkLst>
            <pc:docMk/>
            <pc:sldMk cId="2184171518" sldId="659"/>
            <ac:spMk id="7" creationId="{3813DE4C-44A9-719E-8660-05AEBA45607C}"/>
          </ac:spMkLst>
        </pc:spChg>
        <pc:spChg chg="add mod">
          <ac:chgData name="Ashley Maier" userId="2cfedd71-abf5-407a-8003-ac44a31232d5" providerId="ADAL" clId="{B4E6CA4A-65B7-45FB-ACFF-993A4A872F1B}" dt="2023-09-08T14:28:00.329" v="3842" actId="1076"/>
          <ac:spMkLst>
            <pc:docMk/>
            <pc:sldMk cId="2184171518" sldId="659"/>
            <ac:spMk id="8" creationId="{711D01B2-A3CD-ED4F-4AF9-B2CCB1F6B868}"/>
          </ac:spMkLst>
        </pc:spChg>
        <pc:spChg chg="del mod ord">
          <ac:chgData name="Ashley Maier" userId="2cfedd71-abf5-407a-8003-ac44a31232d5" providerId="ADAL" clId="{B4E6CA4A-65B7-45FB-ACFF-993A4A872F1B}" dt="2023-09-07T18:09:48.105" v="718" actId="478"/>
          <ac:spMkLst>
            <pc:docMk/>
            <pc:sldMk cId="2184171518" sldId="659"/>
            <ac:spMk id="9218" creationId="{00000000-0000-0000-0000-000000000000}"/>
          </ac:spMkLst>
        </pc:spChg>
        <pc:spChg chg="mod ord">
          <ac:chgData name="Ashley Maier" userId="2cfedd71-abf5-407a-8003-ac44a31232d5" providerId="ADAL" clId="{B4E6CA4A-65B7-45FB-ACFF-993A4A872F1B}" dt="2023-09-07T18:28:59.055" v="978" actId="207"/>
          <ac:spMkLst>
            <pc:docMk/>
            <pc:sldMk cId="2184171518" sldId="659"/>
            <ac:spMk id="9219" creationId="{00000000-0000-0000-0000-000000000000}"/>
          </ac:spMkLst>
        </pc:spChg>
        <pc:graphicFrameChg chg="del">
          <ac:chgData name="Ashley Maier" userId="2cfedd71-abf5-407a-8003-ac44a31232d5" providerId="ADAL" clId="{B4E6CA4A-65B7-45FB-ACFF-993A4A872F1B}" dt="2023-09-07T18:04:42.775" v="665" actId="478"/>
          <ac:graphicFrameMkLst>
            <pc:docMk/>
            <pc:sldMk cId="2184171518" sldId="659"/>
            <ac:graphicFrameMk id="4" creationId="{6017BED5-C0DD-5DE6-14FD-87D4A8432E34}"/>
          </ac:graphicFrameMkLst>
        </pc:graphicFrameChg>
      </pc:sldChg>
      <pc:sldChg chg="addSp delSp modSp mod modAnim chgLayout modNotesTx">
        <pc:chgData name="Ashley Maier" userId="2cfedd71-abf5-407a-8003-ac44a31232d5" providerId="ADAL" clId="{B4E6CA4A-65B7-45FB-ACFF-993A4A872F1B}" dt="2023-09-11T18:41:44.144" v="6654"/>
        <pc:sldMkLst>
          <pc:docMk/>
          <pc:sldMk cId="3265307843" sldId="660"/>
        </pc:sldMkLst>
        <pc:spChg chg="add del mod">
          <ac:chgData name="Ashley Maier" userId="2cfedd71-abf5-407a-8003-ac44a31232d5" providerId="ADAL" clId="{B4E6CA4A-65B7-45FB-ACFF-993A4A872F1B}" dt="2023-09-11T18:41:42.717" v="6653" actId="478"/>
          <ac:spMkLst>
            <pc:docMk/>
            <pc:sldMk cId="3265307843" sldId="660"/>
            <ac:spMk id="3" creationId="{5055C44F-228D-39CC-96DD-EFA06764098B}"/>
          </ac:spMkLst>
        </pc:spChg>
        <pc:spChg chg="add mod">
          <ac:chgData name="Ashley Maier" userId="2cfedd71-abf5-407a-8003-ac44a31232d5" providerId="ADAL" clId="{B4E6CA4A-65B7-45FB-ACFF-993A4A872F1B}" dt="2023-09-11T18:41:44.144" v="6654"/>
          <ac:spMkLst>
            <pc:docMk/>
            <pc:sldMk cId="3265307843" sldId="660"/>
            <ac:spMk id="5" creationId="{D13AFF52-0722-8BF2-168D-70F826213D76}"/>
          </ac:spMkLst>
        </pc:spChg>
        <pc:spChg chg="add del mod">
          <ac:chgData name="Ashley Maier" userId="2cfedd71-abf5-407a-8003-ac44a31232d5" providerId="ADAL" clId="{B4E6CA4A-65B7-45FB-ACFF-993A4A872F1B}" dt="2023-09-07T18:43:09.477" v="1119" actId="478"/>
          <ac:spMkLst>
            <pc:docMk/>
            <pc:sldMk cId="3265307843" sldId="660"/>
            <ac:spMk id="13" creationId="{0A1AA29D-7D3C-ECB1-B646-88561DE76303}"/>
          </ac:spMkLst>
        </pc:spChg>
        <pc:spChg chg="del mod ord">
          <ac:chgData name="Ashley Maier" userId="2cfedd71-abf5-407a-8003-ac44a31232d5" providerId="ADAL" clId="{B4E6CA4A-65B7-45FB-ACFF-993A4A872F1B}" dt="2023-09-07T18:09:55.008" v="732" actId="478"/>
          <ac:spMkLst>
            <pc:docMk/>
            <pc:sldMk cId="3265307843" sldId="660"/>
            <ac:spMk id="10243" creationId="{00000000-0000-0000-0000-000000000000}"/>
          </ac:spMkLst>
        </pc:spChg>
        <pc:spChg chg="del mod ord">
          <ac:chgData name="Ashley Maier" userId="2cfedd71-abf5-407a-8003-ac44a31232d5" providerId="ADAL" clId="{B4E6CA4A-65B7-45FB-ACFF-993A4A872F1B}" dt="2023-09-07T18:35:23.457" v="1074" actId="12084"/>
          <ac:spMkLst>
            <pc:docMk/>
            <pc:sldMk cId="3265307843" sldId="660"/>
            <ac:spMk id="10244" creationId="{00000000-0000-0000-0000-000000000000}"/>
          </ac:spMkLst>
        </pc:spChg>
        <pc:graphicFrameChg chg="add mod modGraphic">
          <ac:chgData name="Ashley Maier" userId="2cfedd71-abf5-407a-8003-ac44a31232d5" providerId="ADAL" clId="{B4E6CA4A-65B7-45FB-ACFF-993A4A872F1B}" dt="2023-09-08T14:29:12.541" v="3858"/>
          <ac:graphicFrameMkLst>
            <pc:docMk/>
            <pc:sldMk cId="3265307843" sldId="660"/>
            <ac:graphicFrameMk id="4" creationId="{75A6FCD4-0F13-6B1C-B871-FD4CF05C797F}"/>
          </ac:graphicFrameMkLst>
        </pc:graphicFrameChg>
        <pc:picChg chg="add del mod">
          <ac:chgData name="Ashley Maier" userId="2cfedd71-abf5-407a-8003-ac44a31232d5" providerId="ADAL" clId="{B4E6CA4A-65B7-45FB-ACFF-993A4A872F1B}" dt="2023-09-07T18:41:37.411" v="1101" actId="478"/>
          <ac:picMkLst>
            <pc:docMk/>
            <pc:sldMk cId="3265307843" sldId="660"/>
            <ac:picMk id="6" creationId="{302E73FC-EB27-D7DD-3672-AC9373B6ED9E}"/>
          </ac:picMkLst>
        </pc:picChg>
        <pc:picChg chg="add del mod">
          <ac:chgData name="Ashley Maier" userId="2cfedd71-abf5-407a-8003-ac44a31232d5" providerId="ADAL" clId="{B4E6CA4A-65B7-45FB-ACFF-993A4A872F1B}" dt="2023-09-07T18:41:38.739" v="1102" actId="478"/>
          <ac:picMkLst>
            <pc:docMk/>
            <pc:sldMk cId="3265307843" sldId="660"/>
            <ac:picMk id="8" creationId="{695EBC42-6FFB-9D7A-EC3A-4379F9A367AD}"/>
          </ac:picMkLst>
        </pc:picChg>
        <pc:picChg chg="add del mod">
          <ac:chgData name="Ashley Maier" userId="2cfedd71-abf5-407a-8003-ac44a31232d5" providerId="ADAL" clId="{B4E6CA4A-65B7-45FB-ACFF-993A4A872F1B}" dt="2023-09-07T18:41:40.091" v="1103" actId="478"/>
          <ac:picMkLst>
            <pc:docMk/>
            <pc:sldMk cId="3265307843" sldId="660"/>
            <ac:picMk id="10" creationId="{AB48DEA2-EB07-300B-A8D6-C7E56017F767}"/>
          </ac:picMkLst>
        </pc:picChg>
        <pc:picChg chg="add del mod">
          <ac:chgData name="Ashley Maier" userId="2cfedd71-abf5-407a-8003-ac44a31232d5" providerId="ADAL" clId="{B4E6CA4A-65B7-45FB-ACFF-993A4A872F1B}" dt="2023-09-07T18:41:40.956" v="1104" actId="478"/>
          <ac:picMkLst>
            <pc:docMk/>
            <pc:sldMk cId="3265307843" sldId="660"/>
            <ac:picMk id="12" creationId="{714C2C99-392B-082F-0002-9CF796A25175}"/>
          </ac:picMkLst>
        </pc:picChg>
        <pc:picChg chg="add mod">
          <ac:chgData name="Ashley Maier" userId="2cfedd71-abf5-407a-8003-ac44a31232d5" providerId="ADAL" clId="{B4E6CA4A-65B7-45FB-ACFF-993A4A872F1B}" dt="2023-09-07T18:46:46.753" v="1163" actId="207"/>
          <ac:picMkLst>
            <pc:docMk/>
            <pc:sldMk cId="3265307843" sldId="660"/>
            <ac:picMk id="15" creationId="{C3BB56A2-37A9-CDD4-5CE6-D895F894E9E7}"/>
          </ac:picMkLst>
        </pc:picChg>
        <pc:picChg chg="add del mod">
          <ac:chgData name="Ashley Maier" userId="2cfedd71-abf5-407a-8003-ac44a31232d5" providerId="ADAL" clId="{B4E6CA4A-65B7-45FB-ACFF-993A4A872F1B}" dt="2023-09-07T18:46:24.215" v="1157" actId="478"/>
          <ac:picMkLst>
            <pc:docMk/>
            <pc:sldMk cId="3265307843" sldId="660"/>
            <ac:picMk id="16" creationId="{CD6E9657-C0F2-505D-BBBC-45AD137A5E65}"/>
          </ac:picMkLst>
        </pc:picChg>
        <pc:picChg chg="add mod">
          <ac:chgData name="Ashley Maier" userId="2cfedd71-abf5-407a-8003-ac44a31232d5" providerId="ADAL" clId="{B4E6CA4A-65B7-45FB-ACFF-993A4A872F1B}" dt="2023-09-07T18:47:17.465" v="1172" actId="1035"/>
          <ac:picMkLst>
            <pc:docMk/>
            <pc:sldMk cId="3265307843" sldId="660"/>
            <ac:picMk id="18" creationId="{E649FB80-ADE6-3FA0-5DD6-107A3720BDD5}"/>
          </ac:picMkLst>
        </pc:picChg>
        <pc:picChg chg="add mod">
          <ac:chgData name="Ashley Maier" userId="2cfedd71-abf5-407a-8003-ac44a31232d5" providerId="ADAL" clId="{B4E6CA4A-65B7-45FB-ACFF-993A4A872F1B}" dt="2023-09-07T18:47:14.649" v="1170" actId="1035"/>
          <ac:picMkLst>
            <pc:docMk/>
            <pc:sldMk cId="3265307843" sldId="660"/>
            <ac:picMk id="20" creationId="{185F5695-081A-E678-5F17-24F372E480C7}"/>
          </ac:picMkLst>
        </pc:picChg>
      </pc:sldChg>
      <pc:sldChg chg="addSp delSp modSp del mod">
        <pc:chgData name="Ashley Maier" userId="2cfedd71-abf5-407a-8003-ac44a31232d5" providerId="ADAL" clId="{B4E6CA4A-65B7-45FB-ACFF-993A4A872F1B}" dt="2023-09-07T18:54:23.942" v="1210" actId="2696"/>
        <pc:sldMkLst>
          <pc:docMk/>
          <pc:sldMk cId="1940119481" sldId="661"/>
        </pc:sldMkLst>
        <pc:spChg chg="add del mod">
          <ac:chgData name="Ashley Maier" userId="2cfedd71-abf5-407a-8003-ac44a31232d5" providerId="ADAL" clId="{B4E6CA4A-65B7-45FB-ACFF-993A4A872F1B}" dt="2023-09-07T18:16:41.052" v="766" actId="12084"/>
          <ac:spMkLst>
            <pc:docMk/>
            <pc:sldMk cId="1940119481" sldId="661"/>
            <ac:spMk id="5" creationId="{3578F773-E498-4F44-AC4F-54789A79C13D}"/>
          </ac:spMkLst>
        </pc:spChg>
        <pc:spChg chg="mod">
          <ac:chgData name="Ashley Maier" userId="2cfedd71-abf5-407a-8003-ac44a31232d5" providerId="ADAL" clId="{B4E6CA4A-65B7-45FB-ACFF-993A4A872F1B}" dt="2023-09-07T18:53:39.321" v="1209" actId="20577"/>
          <ac:spMkLst>
            <pc:docMk/>
            <pc:sldMk cId="1940119481" sldId="661"/>
            <ac:spMk id="11269" creationId="{00000000-0000-0000-0000-000000000000}"/>
          </ac:spMkLst>
        </pc:spChg>
        <pc:graphicFrameChg chg="add del mod">
          <ac:chgData name="Ashley Maier" userId="2cfedd71-abf5-407a-8003-ac44a31232d5" providerId="ADAL" clId="{B4E6CA4A-65B7-45FB-ACFF-993A4A872F1B}" dt="2023-09-07T18:12:18.192" v="747" actId="12084"/>
          <ac:graphicFrameMkLst>
            <pc:docMk/>
            <pc:sldMk cId="1940119481" sldId="661"/>
            <ac:graphicFrameMk id="2" creationId="{ACB1BB8E-54A3-278F-3859-8BABCBE14A17}"/>
          </ac:graphicFrameMkLst>
        </pc:graphicFrameChg>
        <pc:graphicFrameChg chg="add del mod">
          <ac:chgData name="Ashley Maier" userId="2cfedd71-abf5-407a-8003-ac44a31232d5" providerId="ADAL" clId="{B4E6CA4A-65B7-45FB-ACFF-993A4A872F1B}" dt="2023-09-07T18:14:41.283" v="764" actId="12084"/>
          <ac:graphicFrameMkLst>
            <pc:docMk/>
            <pc:sldMk cId="1940119481" sldId="661"/>
            <ac:graphicFrameMk id="3" creationId="{CC4FB200-26AE-94EC-E6EF-62D05B1AE0F4}"/>
          </ac:graphicFrameMkLst>
        </pc:graphicFrameChg>
        <pc:graphicFrameChg chg="add del mod">
          <ac:chgData name="Ashley Maier" userId="2cfedd71-abf5-407a-8003-ac44a31232d5" providerId="ADAL" clId="{B4E6CA4A-65B7-45FB-ACFF-993A4A872F1B}" dt="2023-09-07T18:16:41.052" v="766" actId="12084"/>
          <ac:graphicFrameMkLst>
            <pc:docMk/>
            <pc:sldMk cId="1940119481" sldId="661"/>
            <ac:graphicFrameMk id="4" creationId="{CD0A6682-5278-FCEE-4E3E-48E8C89989CC}"/>
          </ac:graphicFrameMkLst>
        </pc:graphicFrameChg>
      </pc:sldChg>
      <pc:sldChg chg="addSp delSp modSp mod ord modClrScheme modAnim chgLayout modNotesTx">
        <pc:chgData name="Ashley Maier" userId="2cfedd71-abf5-407a-8003-ac44a31232d5" providerId="ADAL" clId="{B4E6CA4A-65B7-45FB-ACFF-993A4A872F1B}" dt="2023-09-11T18:41:21.548" v="6648"/>
        <pc:sldMkLst>
          <pc:docMk/>
          <pc:sldMk cId="2097762128" sldId="662"/>
        </pc:sldMkLst>
        <pc:spChg chg="mod">
          <ac:chgData name="Ashley Maier" userId="2cfedd71-abf5-407a-8003-ac44a31232d5" providerId="ADAL" clId="{B4E6CA4A-65B7-45FB-ACFF-993A4A872F1B}" dt="2023-09-08T15:03:03.433" v="4255" actId="1076"/>
          <ac:spMkLst>
            <pc:docMk/>
            <pc:sldMk cId="2097762128" sldId="662"/>
            <ac:spMk id="2" creationId="{B7E5C84B-944F-478D-8911-1B8B24B98CC6}"/>
          </ac:spMkLst>
        </pc:spChg>
        <pc:spChg chg="add del mod ord">
          <ac:chgData name="Ashley Maier" userId="2cfedd71-abf5-407a-8003-ac44a31232d5" providerId="ADAL" clId="{B4E6CA4A-65B7-45FB-ACFF-993A4A872F1B}" dt="2023-09-08T14:53:53.193" v="4052" actId="700"/>
          <ac:spMkLst>
            <pc:docMk/>
            <pc:sldMk cId="2097762128" sldId="662"/>
            <ac:spMk id="3" creationId="{19116924-7280-C469-CC97-36BBC84183C3}"/>
          </ac:spMkLst>
        </pc:spChg>
        <pc:spChg chg="add del mod ord">
          <ac:chgData name="Ashley Maier" userId="2cfedd71-abf5-407a-8003-ac44a31232d5" providerId="ADAL" clId="{B4E6CA4A-65B7-45FB-ACFF-993A4A872F1B}" dt="2023-09-08T19:54:02.355" v="5013" actId="478"/>
          <ac:spMkLst>
            <pc:docMk/>
            <pc:sldMk cId="2097762128" sldId="662"/>
            <ac:spMk id="5" creationId="{1BFBF7B8-E13A-F89A-EE09-72D58D71AEDD}"/>
          </ac:spMkLst>
        </pc:spChg>
        <pc:spChg chg="add mod">
          <ac:chgData name="Ashley Maier" userId="2cfedd71-abf5-407a-8003-ac44a31232d5" providerId="ADAL" clId="{B4E6CA4A-65B7-45FB-ACFF-993A4A872F1B}" dt="2023-09-11T18:41:21.548" v="6648"/>
          <ac:spMkLst>
            <pc:docMk/>
            <pc:sldMk cId="2097762128" sldId="662"/>
            <ac:spMk id="5" creationId="{396C8188-7BF4-623E-1E06-4AF54B8E9777}"/>
          </ac:spMkLst>
        </pc:spChg>
        <pc:spChg chg="add del mod ord">
          <ac:chgData name="Ashley Maier" userId="2cfedd71-abf5-407a-8003-ac44a31232d5" providerId="ADAL" clId="{B4E6CA4A-65B7-45FB-ACFF-993A4A872F1B}" dt="2023-09-08T14:54:08.071" v="4076" actId="478"/>
          <ac:spMkLst>
            <pc:docMk/>
            <pc:sldMk cId="2097762128" sldId="662"/>
            <ac:spMk id="6" creationId="{FFA5ABCE-D365-52C5-CB2F-61FD21DC0C98}"/>
          </ac:spMkLst>
        </pc:spChg>
        <pc:spChg chg="add del mod">
          <ac:chgData name="Ashley Maier" userId="2cfedd71-abf5-407a-8003-ac44a31232d5" providerId="ADAL" clId="{B4E6CA4A-65B7-45FB-ACFF-993A4A872F1B}" dt="2023-09-11T18:41:20.209" v="6647" actId="478"/>
          <ac:spMkLst>
            <pc:docMk/>
            <pc:sldMk cId="2097762128" sldId="662"/>
            <ac:spMk id="8" creationId="{09763883-3C0C-7B26-444A-0BDE60199D29}"/>
          </ac:spMkLst>
        </pc:spChg>
        <pc:spChg chg="del mod">
          <ac:chgData name="Ashley Maier" userId="2cfedd71-abf5-407a-8003-ac44a31232d5" providerId="ADAL" clId="{B4E6CA4A-65B7-45FB-ACFF-993A4A872F1B}" dt="2023-09-08T14:53:45.653" v="4050" actId="478"/>
          <ac:spMkLst>
            <pc:docMk/>
            <pc:sldMk cId="2097762128" sldId="662"/>
            <ac:spMk id="12290" creationId="{00000000-0000-0000-0000-000000000000}"/>
          </ac:spMkLst>
        </pc:spChg>
        <pc:spChg chg="mod">
          <ac:chgData name="Ashley Maier" userId="2cfedd71-abf5-407a-8003-ac44a31232d5" providerId="ADAL" clId="{B4E6CA4A-65B7-45FB-ACFF-993A4A872F1B}" dt="2023-09-08T15:02:52.718" v="4254" actId="207"/>
          <ac:spMkLst>
            <pc:docMk/>
            <pc:sldMk cId="2097762128" sldId="662"/>
            <ac:spMk id="12331" creationId="{00000000-0000-0000-0000-000000000000}"/>
          </ac:spMkLst>
        </pc:spChg>
        <pc:spChg chg="mod">
          <ac:chgData name="Ashley Maier" userId="2cfedd71-abf5-407a-8003-ac44a31232d5" providerId="ADAL" clId="{B4E6CA4A-65B7-45FB-ACFF-993A4A872F1B}" dt="2023-09-08T15:01:50.342" v="4249" actId="20577"/>
          <ac:spMkLst>
            <pc:docMk/>
            <pc:sldMk cId="2097762128" sldId="662"/>
            <ac:spMk id="12332" creationId="{00000000-0000-0000-0000-000000000000}"/>
          </ac:spMkLst>
        </pc:spChg>
        <pc:graphicFrameChg chg="add del mod ord modGraphic">
          <ac:chgData name="Ashley Maier" userId="2cfedd71-abf5-407a-8003-ac44a31232d5" providerId="ADAL" clId="{B4E6CA4A-65B7-45FB-ACFF-993A4A872F1B}" dt="2023-09-08T15:02:44.604" v="4253" actId="20577"/>
          <ac:graphicFrameMkLst>
            <pc:docMk/>
            <pc:sldMk cId="2097762128" sldId="662"/>
            <ac:graphicFrameMk id="4" creationId="{00000000-0000-0000-0000-000000000000}"/>
          </ac:graphicFrameMkLst>
        </pc:graphicFrameChg>
      </pc:sldChg>
      <pc:sldChg chg="del">
        <pc:chgData name="Ashley Maier" userId="2cfedd71-abf5-407a-8003-ac44a31232d5" providerId="ADAL" clId="{B4E6CA4A-65B7-45FB-ACFF-993A4A872F1B}" dt="2023-09-07T19:23:40.030" v="1710" actId="2696"/>
        <pc:sldMkLst>
          <pc:docMk/>
          <pc:sldMk cId="2042686427" sldId="664"/>
        </pc:sldMkLst>
      </pc:sldChg>
      <pc:sldChg chg="addSp delSp modSp mod modAnim modNotesTx">
        <pc:chgData name="Ashley Maier" userId="2cfedd71-abf5-407a-8003-ac44a31232d5" providerId="ADAL" clId="{B4E6CA4A-65B7-45FB-ACFF-993A4A872F1B}" dt="2023-09-11T19:39:23.880" v="7680" actId="20577"/>
        <pc:sldMkLst>
          <pc:docMk/>
          <pc:sldMk cId="3912558296" sldId="665"/>
        </pc:sldMkLst>
        <pc:spChg chg="add del mod">
          <ac:chgData name="Ashley Maier" userId="2cfedd71-abf5-407a-8003-ac44a31232d5" providerId="ADAL" clId="{B4E6CA4A-65B7-45FB-ACFF-993A4A872F1B}" dt="2023-09-08T15:04:19.098" v="4268" actId="478"/>
          <ac:spMkLst>
            <pc:docMk/>
            <pc:sldMk cId="3912558296" sldId="665"/>
            <ac:spMk id="3" creationId="{0C4C33B3-9BF2-10B8-C4D9-A67DFFA922CA}"/>
          </ac:spMkLst>
        </pc:spChg>
        <pc:spChg chg="add mod">
          <ac:chgData name="Ashley Maier" userId="2cfedd71-abf5-407a-8003-ac44a31232d5" providerId="ADAL" clId="{B4E6CA4A-65B7-45FB-ACFF-993A4A872F1B}" dt="2023-09-11T18:42:29.200" v="6684"/>
          <ac:spMkLst>
            <pc:docMk/>
            <pc:sldMk cId="3912558296" sldId="665"/>
            <ac:spMk id="3" creationId="{C9285E86-6213-0564-989A-EBE9287A810F}"/>
          </ac:spMkLst>
        </pc:spChg>
        <pc:spChg chg="add del mod">
          <ac:chgData name="Ashley Maier" userId="2cfedd71-abf5-407a-8003-ac44a31232d5" providerId="ADAL" clId="{B4E6CA4A-65B7-45FB-ACFF-993A4A872F1B}" dt="2023-09-08T15:04:22.753" v="4269" actId="478"/>
          <ac:spMkLst>
            <pc:docMk/>
            <pc:sldMk cId="3912558296" sldId="665"/>
            <ac:spMk id="4" creationId="{69CBB567-7A3C-CE48-86E9-785BE64B1AD4}"/>
          </ac:spMkLst>
        </pc:spChg>
        <pc:spChg chg="add mod">
          <ac:chgData name="Ashley Maier" userId="2cfedd71-abf5-407a-8003-ac44a31232d5" providerId="ADAL" clId="{B4E6CA4A-65B7-45FB-ACFF-993A4A872F1B}" dt="2023-09-08T14:29:55.972" v="3860" actId="2085"/>
          <ac:spMkLst>
            <pc:docMk/>
            <pc:sldMk cId="3912558296" sldId="665"/>
            <ac:spMk id="6" creationId="{B51C6601-B8E2-67C7-7C74-CA97E9FE8482}"/>
          </ac:spMkLst>
        </pc:spChg>
        <pc:spChg chg="add mod">
          <ac:chgData name="Ashley Maier" userId="2cfedd71-abf5-407a-8003-ac44a31232d5" providerId="ADAL" clId="{B4E6CA4A-65B7-45FB-ACFF-993A4A872F1B}" dt="2023-09-07T19:56:10.648" v="2359" actId="207"/>
          <ac:spMkLst>
            <pc:docMk/>
            <pc:sldMk cId="3912558296" sldId="665"/>
            <ac:spMk id="7" creationId="{1017FFD9-B307-B702-0EC3-32EA7F8CCD51}"/>
          </ac:spMkLst>
        </pc:spChg>
        <pc:spChg chg="add del mod">
          <ac:chgData name="Ashley Maier" userId="2cfedd71-abf5-407a-8003-ac44a31232d5" providerId="ADAL" clId="{B4E6CA4A-65B7-45FB-ACFF-993A4A872F1B}" dt="2023-09-07T19:49:37.287" v="2126" actId="478"/>
          <ac:spMkLst>
            <pc:docMk/>
            <pc:sldMk cId="3912558296" sldId="665"/>
            <ac:spMk id="8" creationId="{6E31CC7A-C2B0-E669-885F-06F7DE79D2DE}"/>
          </ac:spMkLst>
        </pc:spChg>
        <pc:spChg chg="add del mod">
          <ac:chgData name="Ashley Maier" userId="2cfedd71-abf5-407a-8003-ac44a31232d5" providerId="ADAL" clId="{B4E6CA4A-65B7-45FB-ACFF-993A4A872F1B}" dt="2023-09-11T18:42:28.017" v="6683" actId="478"/>
          <ac:spMkLst>
            <pc:docMk/>
            <pc:sldMk cId="3912558296" sldId="665"/>
            <ac:spMk id="8" creationId="{B3AEA0EF-50E9-3F0C-9E2E-4F544DEA1E8F}"/>
          </ac:spMkLst>
        </pc:spChg>
        <pc:spChg chg="add del mod">
          <ac:chgData name="Ashley Maier" userId="2cfedd71-abf5-407a-8003-ac44a31232d5" providerId="ADAL" clId="{B4E6CA4A-65B7-45FB-ACFF-993A4A872F1B}" dt="2023-09-07T19:50:49.640" v="2186" actId="478"/>
          <ac:spMkLst>
            <pc:docMk/>
            <pc:sldMk cId="3912558296" sldId="665"/>
            <ac:spMk id="9" creationId="{C4414ECB-7783-406E-44A9-2B1C55F3EE0E}"/>
          </ac:spMkLst>
        </pc:spChg>
        <pc:spChg chg="add mod">
          <ac:chgData name="Ashley Maier" userId="2cfedd71-abf5-407a-8003-ac44a31232d5" providerId="ADAL" clId="{B4E6CA4A-65B7-45FB-ACFF-993A4A872F1B}" dt="2023-09-08T14:30:03.384" v="3862" actId="108"/>
          <ac:spMkLst>
            <pc:docMk/>
            <pc:sldMk cId="3912558296" sldId="665"/>
            <ac:spMk id="10" creationId="{305071AA-8C8E-8EFF-09A8-AADBC44BBB11}"/>
          </ac:spMkLst>
        </pc:spChg>
        <pc:spChg chg="add mod">
          <ac:chgData name="Ashley Maier" userId="2cfedd71-abf5-407a-8003-ac44a31232d5" providerId="ADAL" clId="{B4E6CA4A-65B7-45FB-ACFF-993A4A872F1B}" dt="2023-09-08T14:30:01.378" v="3861" actId="108"/>
          <ac:spMkLst>
            <pc:docMk/>
            <pc:sldMk cId="3912558296" sldId="665"/>
            <ac:spMk id="11" creationId="{12B3ED20-2107-EDB2-2F46-883A6DA1095A}"/>
          </ac:spMkLst>
        </pc:spChg>
        <pc:spChg chg="add mod">
          <ac:chgData name="Ashley Maier" userId="2cfedd71-abf5-407a-8003-ac44a31232d5" providerId="ADAL" clId="{B4E6CA4A-65B7-45FB-ACFF-993A4A872F1B}" dt="2023-09-07T19:56:13.174" v="2360" actId="207"/>
          <ac:spMkLst>
            <pc:docMk/>
            <pc:sldMk cId="3912558296" sldId="665"/>
            <ac:spMk id="12" creationId="{B29A0D7F-080D-446C-A476-1B0709EFB5EC}"/>
          </ac:spMkLst>
        </pc:spChg>
        <pc:spChg chg="add mod">
          <ac:chgData name="Ashley Maier" userId="2cfedd71-abf5-407a-8003-ac44a31232d5" providerId="ADAL" clId="{B4E6CA4A-65B7-45FB-ACFF-993A4A872F1B}" dt="2023-09-07T19:56:16.730" v="2361" actId="207"/>
          <ac:spMkLst>
            <pc:docMk/>
            <pc:sldMk cId="3912558296" sldId="665"/>
            <ac:spMk id="13" creationId="{AB0EA0DC-1D2F-83F2-DFB8-E7B38B59CA8F}"/>
          </ac:spMkLst>
        </pc:spChg>
        <pc:spChg chg="add mod">
          <ac:chgData name="Ashley Maier" userId="2cfedd71-abf5-407a-8003-ac44a31232d5" providerId="ADAL" clId="{B4E6CA4A-65B7-45FB-ACFF-993A4A872F1B}" dt="2023-09-07T19:52:07.153" v="2319" actId="20577"/>
          <ac:spMkLst>
            <pc:docMk/>
            <pc:sldMk cId="3912558296" sldId="665"/>
            <ac:spMk id="14" creationId="{CD2A1F0B-500A-43B1-2353-C9DDBD77DEE6}"/>
          </ac:spMkLst>
        </pc:spChg>
        <pc:spChg chg="del mod">
          <ac:chgData name="Ashley Maier" userId="2cfedd71-abf5-407a-8003-ac44a31232d5" providerId="ADAL" clId="{B4E6CA4A-65B7-45FB-ACFF-993A4A872F1B}" dt="2023-09-07T19:25:17.217" v="1743" actId="478"/>
          <ac:spMkLst>
            <pc:docMk/>
            <pc:sldMk cId="3912558296" sldId="665"/>
            <ac:spMk id="15362" creationId="{00000000-0000-0000-0000-000000000000}"/>
          </ac:spMkLst>
        </pc:spChg>
        <pc:spChg chg="del mod">
          <ac:chgData name="Ashley Maier" userId="2cfedd71-abf5-407a-8003-ac44a31232d5" providerId="ADAL" clId="{B4E6CA4A-65B7-45FB-ACFF-993A4A872F1B}" dt="2023-09-07T19:26:42.885" v="1858" actId="12084"/>
          <ac:spMkLst>
            <pc:docMk/>
            <pc:sldMk cId="3912558296" sldId="665"/>
            <ac:spMk id="15363" creationId="{00000000-0000-0000-0000-000000000000}"/>
          </ac:spMkLst>
        </pc:spChg>
        <pc:graphicFrameChg chg="add del mod modGraphic">
          <ac:chgData name="Ashley Maier" userId="2cfedd71-abf5-407a-8003-ac44a31232d5" providerId="ADAL" clId="{B4E6CA4A-65B7-45FB-ACFF-993A4A872F1B}" dt="2023-09-07T19:48:00.822" v="2080" actId="11529"/>
          <ac:graphicFrameMkLst>
            <pc:docMk/>
            <pc:sldMk cId="3912558296" sldId="665"/>
            <ac:graphicFrameMk id="5" creationId="{D1284593-C151-65D4-EED9-B754195137EE}"/>
          </ac:graphicFrameMkLst>
        </pc:graphicFrameChg>
        <pc:picChg chg="del mod">
          <ac:chgData name="Ashley Maier" userId="2cfedd71-abf5-407a-8003-ac44a31232d5" providerId="ADAL" clId="{B4E6CA4A-65B7-45FB-ACFF-993A4A872F1B}" dt="2023-09-07T19:44:27.172" v="2044" actId="478"/>
          <ac:picMkLst>
            <pc:docMk/>
            <pc:sldMk cId="3912558296" sldId="665"/>
            <ac:picMk id="3" creationId="{3760AAED-DEE3-4B9D-9DD3-402A2555D430}"/>
          </ac:picMkLst>
        </pc:picChg>
        <pc:picChg chg="add mod">
          <ac:chgData name="Ashley Maier" userId="2cfedd71-abf5-407a-8003-ac44a31232d5" providerId="ADAL" clId="{B4E6CA4A-65B7-45FB-ACFF-993A4A872F1B}" dt="2023-09-07T19:53:43.005" v="2334" actId="27349"/>
          <ac:picMkLst>
            <pc:docMk/>
            <pc:sldMk cId="3912558296" sldId="665"/>
            <ac:picMk id="16" creationId="{191FFD43-9C3E-1B30-4D10-3BDBADF29B8E}"/>
          </ac:picMkLst>
        </pc:picChg>
        <pc:picChg chg="add mod">
          <ac:chgData name="Ashley Maier" userId="2cfedd71-abf5-407a-8003-ac44a31232d5" providerId="ADAL" clId="{B4E6CA4A-65B7-45FB-ACFF-993A4A872F1B}" dt="2023-09-07T19:53:44.602" v="2335" actId="27349"/>
          <ac:picMkLst>
            <pc:docMk/>
            <pc:sldMk cId="3912558296" sldId="665"/>
            <ac:picMk id="18" creationId="{839992A1-5952-ECF1-96D4-399EBFA2E44F}"/>
          </ac:picMkLst>
        </pc:picChg>
        <pc:picChg chg="add mod">
          <ac:chgData name="Ashley Maier" userId="2cfedd71-abf5-407a-8003-ac44a31232d5" providerId="ADAL" clId="{B4E6CA4A-65B7-45FB-ACFF-993A4A872F1B}" dt="2023-09-07T19:54:13.407" v="2339" actId="207"/>
          <ac:picMkLst>
            <pc:docMk/>
            <pc:sldMk cId="3912558296" sldId="665"/>
            <ac:picMk id="20" creationId="{151CF885-08B9-93A6-52C5-4EF7B4E5AEC0}"/>
          </ac:picMkLst>
        </pc:picChg>
      </pc:sldChg>
      <pc:sldChg chg="del">
        <pc:chgData name="Ashley Maier" userId="2cfedd71-abf5-407a-8003-ac44a31232d5" providerId="ADAL" clId="{B4E6CA4A-65B7-45FB-ACFF-993A4A872F1B}" dt="2023-09-07T19:56:25.340" v="2362" actId="2696"/>
        <pc:sldMkLst>
          <pc:docMk/>
          <pc:sldMk cId="4041558880" sldId="668"/>
        </pc:sldMkLst>
      </pc:sldChg>
      <pc:sldChg chg="addSp delSp modSp del mod ord">
        <pc:chgData name="Ashley Maier" userId="2cfedd71-abf5-407a-8003-ac44a31232d5" providerId="ADAL" clId="{B4E6CA4A-65B7-45FB-ACFF-993A4A872F1B}" dt="2023-09-08T12:15:22.410" v="2588" actId="2696"/>
        <pc:sldMkLst>
          <pc:docMk/>
          <pc:sldMk cId="1215685387" sldId="669"/>
        </pc:sldMkLst>
        <pc:spChg chg="add mod">
          <ac:chgData name="Ashley Maier" userId="2cfedd71-abf5-407a-8003-ac44a31232d5" providerId="ADAL" clId="{B4E6CA4A-65B7-45FB-ACFF-993A4A872F1B}" dt="2023-09-07T19:56:40.519" v="2364"/>
          <ac:spMkLst>
            <pc:docMk/>
            <pc:sldMk cId="1215685387" sldId="669"/>
            <ac:spMk id="4" creationId="{22BA265F-6611-8A0E-642C-2349FC5B9B0A}"/>
          </ac:spMkLst>
        </pc:spChg>
        <pc:spChg chg="mod">
          <ac:chgData name="Ashley Maier" userId="2cfedd71-abf5-407a-8003-ac44a31232d5" providerId="ADAL" clId="{B4E6CA4A-65B7-45FB-ACFF-993A4A872F1B}" dt="2023-09-07T19:56:50.687" v="2366" actId="1076"/>
          <ac:spMkLst>
            <pc:docMk/>
            <pc:sldMk cId="1215685387" sldId="669"/>
            <ac:spMk id="7" creationId="{AF3EBB1C-B8A0-4CE5-AF0E-442E034F6A06}"/>
          </ac:spMkLst>
        </pc:spChg>
        <pc:spChg chg="mod">
          <ac:chgData name="Ashley Maier" userId="2cfedd71-abf5-407a-8003-ac44a31232d5" providerId="ADAL" clId="{B4E6CA4A-65B7-45FB-ACFF-993A4A872F1B}" dt="2023-09-07T19:56:50.687" v="2366" actId="1076"/>
          <ac:spMkLst>
            <pc:docMk/>
            <pc:sldMk cId="1215685387" sldId="669"/>
            <ac:spMk id="8" creationId="{ADAE0B72-1364-4332-9FB3-F770E896FD01}"/>
          </ac:spMkLst>
        </pc:spChg>
        <pc:spChg chg="mod">
          <ac:chgData name="Ashley Maier" userId="2cfedd71-abf5-407a-8003-ac44a31232d5" providerId="ADAL" clId="{B4E6CA4A-65B7-45FB-ACFF-993A4A872F1B}" dt="2023-09-07T19:56:50.687" v="2366" actId="1076"/>
          <ac:spMkLst>
            <pc:docMk/>
            <pc:sldMk cId="1215685387" sldId="669"/>
            <ac:spMk id="9" creationId="{96BE1EC9-3C07-40DB-AF0A-6ACD3A9CDCC6}"/>
          </ac:spMkLst>
        </pc:spChg>
        <pc:spChg chg="mod">
          <ac:chgData name="Ashley Maier" userId="2cfedd71-abf5-407a-8003-ac44a31232d5" providerId="ADAL" clId="{B4E6CA4A-65B7-45FB-ACFF-993A4A872F1B}" dt="2023-09-07T19:56:50.687" v="2366" actId="1076"/>
          <ac:spMkLst>
            <pc:docMk/>
            <pc:sldMk cId="1215685387" sldId="669"/>
            <ac:spMk id="11" creationId="{89DB254D-89B4-451B-A4CC-F698ADE9B16E}"/>
          </ac:spMkLst>
        </pc:spChg>
        <pc:spChg chg="mod">
          <ac:chgData name="Ashley Maier" userId="2cfedd71-abf5-407a-8003-ac44a31232d5" providerId="ADAL" clId="{B4E6CA4A-65B7-45FB-ACFF-993A4A872F1B}" dt="2023-09-07T19:56:50.687" v="2366" actId="1076"/>
          <ac:spMkLst>
            <pc:docMk/>
            <pc:sldMk cId="1215685387" sldId="669"/>
            <ac:spMk id="12" creationId="{870C15F0-A73F-4162-B167-694957D89BD0}"/>
          </ac:spMkLst>
        </pc:spChg>
        <pc:spChg chg="mod">
          <ac:chgData name="Ashley Maier" userId="2cfedd71-abf5-407a-8003-ac44a31232d5" providerId="ADAL" clId="{B4E6CA4A-65B7-45FB-ACFF-993A4A872F1B}" dt="2023-09-07T19:56:50.687" v="2366" actId="1076"/>
          <ac:spMkLst>
            <pc:docMk/>
            <pc:sldMk cId="1215685387" sldId="669"/>
            <ac:spMk id="13" creationId="{7CFE9EBC-DD87-4FA3-86A4-7AE5F387A89A}"/>
          </ac:spMkLst>
        </pc:spChg>
        <pc:spChg chg="del">
          <ac:chgData name="Ashley Maier" userId="2cfedd71-abf5-407a-8003-ac44a31232d5" providerId="ADAL" clId="{B4E6CA4A-65B7-45FB-ACFF-993A4A872F1B}" dt="2023-09-07T19:56:39.068" v="2363" actId="478"/>
          <ac:spMkLst>
            <pc:docMk/>
            <pc:sldMk cId="1215685387" sldId="669"/>
            <ac:spMk id="19459" creationId="{00000000-0000-0000-0000-000000000000}"/>
          </ac:spMkLst>
        </pc:spChg>
        <pc:grpChg chg="mod">
          <ac:chgData name="Ashley Maier" userId="2cfedd71-abf5-407a-8003-ac44a31232d5" providerId="ADAL" clId="{B4E6CA4A-65B7-45FB-ACFF-993A4A872F1B}" dt="2023-09-07T19:56:50.687" v="2366" actId="1076"/>
          <ac:grpSpMkLst>
            <pc:docMk/>
            <pc:sldMk cId="1215685387" sldId="669"/>
            <ac:grpSpMk id="2" creationId="{3C0145DF-481A-41F0-AF2B-C19EF88132E1}"/>
          </ac:grpSpMkLst>
        </pc:grpChg>
        <pc:grpChg chg="mod">
          <ac:chgData name="Ashley Maier" userId="2cfedd71-abf5-407a-8003-ac44a31232d5" providerId="ADAL" clId="{B4E6CA4A-65B7-45FB-ACFF-993A4A872F1B}" dt="2023-09-07T19:56:50.687" v="2366" actId="1076"/>
          <ac:grpSpMkLst>
            <pc:docMk/>
            <pc:sldMk cId="1215685387" sldId="669"/>
            <ac:grpSpMk id="6" creationId="{6FA6549B-9FB3-4075-9FC8-8EB8B8C88D4D}"/>
          </ac:grpSpMkLst>
        </pc:grpChg>
        <pc:grpChg chg="mod">
          <ac:chgData name="Ashley Maier" userId="2cfedd71-abf5-407a-8003-ac44a31232d5" providerId="ADAL" clId="{B4E6CA4A-65B7-45FB-ACFF-993A4A872F1B}" dt="2023-09-07T19:56:50.687" v="2366" actId="1076"/>
          <ac:grpSpMkLst>
            <pc:docMk/>
            <pc:sldMk cId="1215685387" sldId="669"/>
            <ac:grpSpMk id="10" creationId="{14CCBE12-C2F1-4C2D-88A1-ECC281D13761}"/>
          </ac:grpSpMkLst>
        </pc:grpChg>
      </pc:sldChg>
      <pc:sldChg chg="modSp del mod">
        <pc:chgData name="Ashley Maier" userId="2cfedd71-abf5-407a-8003-ac44a31232d5" providerId="ADAL" clId="{B4E6CA4A-65B7-45FB-ACFF-993A4A872F1B}" dt="2023-09-08T12:31:46.163" v="2754" actId="2696"/>
        <pc:sldMkLst>
          <pc:docMk/>
          <pc:sldMk cId="2785939004" sldId="670"/>
        </pc:sldMkLst>
        <pc:spChg chg="mod">
          <ac:chgData name="Ashley Maier" userId="2cfedd71-abf5-407a-8003-ac44a31232d5" providerId="ADAL" clId="{B4E6CA4A-65B7-45FB-ACFF-993A4A872F1B}" dt="2023-09-07T18:07:49.973" v="706" actId="27636"/>
          <ac:spMkLst>
            <pc:docMk/>
            <pc:sldMk cId="2785939004" sldId="670"/>
            <ac:spMk id="20483" creationId="{00000000-0000-0000-0000-000000000000}"/>
          </ac:spMkLst>
        </pc:spChg>
      </pc:sldChg>
      <pc:sldChg chg="addSp delSp modSp mod ord modAnim modNotesTx">
        <pc:chgData name="Ashley Maier" userId="2cfedd71-abf5-407a-8003-ac44a31232d5" providerId="ADAL" clId="{B4E6CA4A-65B7-45FB-ACFF-993A4A872F1B}" dt="2023-09-11T19:40:29.087" v="7748"/>
        <pc:sldMkLst>
          <pc:docMk/>
          <pc:sldMk cId="2032927761" sldId="671"/>
        </pc:sldMkLst>
        <pc:spChg chg="add del mod">
          <ac:chgData name="Ashley Maier" userId="2cfedd71-abf5-407a-8003-ac44a31232d5" providerId="ADAL" clId="{B4E6CA4A-65B7-45FB-ACFF-993A4A872F1B}" dt="2023-09-08T13:38:53.202" v="3228" actId="12084"/>
          <ac:spMkLst>
            <pc:docMk/>
            <pc:sldMk cId="2032927761" sldId="671"/>
            <ac:spMk id="2" creationId="{B7D408EF-E033-3C7D-1151-B917188524B7}"/>
          </ac:spMkLst>
        </pc:spChg>
        <pc:spChg chg="add mod">
          <ac:chgData name="Ashley Maier" userId="2cfedd71-abf5-407a-8003-ac44a31232d5" providerId="ADAL" clId="{B4E6CA4A-65B7-45FB-ACFF-993A4A872F1B}" dt="2023-09-08T14:30:36.800" v="3867" actId="2085"/>
          <ac:spMkLst>
            <pc:docMk/>
            <pc:sldMk cId="2032927761" sldId="671"/>
            <ac:spMk id="5" creationId="{D8164F97-386D-628B-8422-F0DD459C372F}"/>
          </ac:spMkLst>
        </pc:spChg>
        <pc:spChg chg="add mod">
          <ac:chgData name="Ashley Maier" userId="2cfedd71-abf5-407a-8003-ac44a31232d5" providerId="ADAL" clId="{B4E6CA4A-65B7-45FB-ACFF-993A4A872F1B}" dt="2023-09-08T14:30:39.826" v="3868" actId="2085"/>
          <ac:spMkLst>
            <pc:docMk/>
            <pc:sldMk cId="2032927761" sldId="671"/>
            <ac:spMk id="6" creationId="{BE1731A7-202D-2CF8-77D6-253E6A7CC2FE}"/>
          </ac:spMkLst>
        </pc:spChg>
        <pc:spChg chg="add mod">
          <ac:chgData name="Ashley Maier" userId="2cfedd71-abf5-407a-8003-ac44a31232d5" providerId="ADAL" clId="{B4E6CA4A-65B7-45FB-ACFF-993A4A872F1B}" dt="2023-09-11T18:43:09.748" v="6699" actId="20577"/>
          <ac:spMkLst>
            <pc:docMk/>
            <pc:sldMk cId="2032927761" sldId="671"/>
            <ac:spMk id="7" creationId="{7017F892-1DB0-6D9E-886B-D816993A0756}"/>
          </ac:spMkLst>
        </pc:spChg>
        <pc:spChg chg="del mod">
          <ac:chgData name="Ashley Maier" userId="2cfedd71-abf5-407a-8003-ac44a31232d5" providerId="ADAL" clId="{B4E6CA4A-65B7-45FB-ACFF-993A4A872F1B}" dt="2023-09-08T13:38:03.775" v="3223" actId="12084"/>
          <ac:spMkLst>
            <pc:docMk/>
            <pc:sldMk cId="2032927761" sldId="671"/>
            <ac:spMk id="8" creationId="{99C0C183-4D05-4377-A466-4B0E2FF6E2E2}"/>
          </ac:spMkLst>
        </pc:spChg>
        <pc:spChg chg="add del mod">
          <ac:chgData name="Ashley Maier" userId="2cfedd71-abf5-407a-8003-ac44a31232d5" providerId="ADAL" clId="{B4E6CA4A-65B7-45FB-ACFF-993A4A872F1B}" dt="2023-09-11T18:43:01.737" v="6693" actId="478"/>
          <ac:spMkLst>
            <pc:docMk/>
            <pc:sldMk cId="2032927761" sldId="671"/>
            <ac:spMk id="10" creationId="{EF552B6B-65CB-CEB3-E0E3-598BB16C2E34}"/>
          </ac:spMkLst>
        </pc:spChg>
        <pc:spChg chg="mod">
          <ac:chgData name="Ashley Maier" userId="2cfedd71-abf5-407a-8003-ac44a31232d5" providerId="ADAL" clId="{B4E6CA4A-65B7-45FB-ACFF-993A4A872F1B}" dt="2023-09-08T13:35:36.838" v="3168" actId="1076"/>
          <ac:spMkLst>
            <pc:docMk/>
            <pc:sldMk cId="2032927761" sldId="671"/>
            <ac:spMk id="11" creationId="{8CB67756-1205-4FFE-9772-12B3C1AE4656}"/>
          </ac:spMkLst>
        </pc:spChg>
        <pc:spChg chg="mod">
          <ac:chgData name="Ashley Maier" userId="2cfedd71-abf5-407a-8003-ac44a31232d5" providerId="ADAL" clId="{B4E6CA4A-65B7-45FB-ACFF-993A4A872F1B}" dt="2023-09-08T13:35:36.838" v="3168" actId="1076"/>
          <ac:spMkLst>
            <pc:docMk/>
            <pc:sldMk cId="2032927761" sldId="671"/>
            <ac:spMk id="12" creationId="{5F87FD67-1909-4CEB-BC14-6CD597E6A230}"/>
          </ac:spMkLst>
        </pc:spChg>
        <pc:spChg chg="del mod">
          <ac:chgData name="Ashley Maier" userId="2cfedd71-abf5-407a-8003-ac44a31232d5" providerId="ADAL" clId="{B4E6CA4A-65B7-45FB-ACFF-993A4A872F1B}" dt="2023-09-08T15:05:27.505" v="4294" actId="478"/>
          <ac:spMkLst>
            <pc:docMk/>
            <pc:sldMk cId="2032927761" sldId="671"/>
            <ac:spMk id="21507" creationId="{00000000-0000-0000-0000-000000000000}"/>
          </ac:spMkLst>
        </pc:spChg>
        <pc:grpChg chg="del mod">
          <ac:chgData name="Ashley Maier" userId="2cfedd71-abf5-407a-8003-ac44a31232d5" providerId="ADAL" clId="{B4E6CA4A-65B7-45FB-ACFF-993A4A872F1B}" dt="2023-09-08T13:39:25.419" v="3240" actId="478"/>
          <ac:grpSpMkLst>
            <pc:docMk/>
            <pc:sldMk cId="2032927761" sldId="671"/>
            <ac:grpSpMk id="9" creationId="{396C7C2C-3999-49A0-9AB3-991C1372C992}"/>
          </ac:grpSpMkLst>
        </pc:grpChg>
        <pc:graphicFrameChg chg="add mod modGraphic">
          <ac:chgData name="Ashley Maier" userId="2cfedd71-abf5-407a-8003-ac44a31232d5" providerId="ADAL" clId="{B4E6CA4A-65B7-45FB-ACFF-993A4A872F1B}" dt="2023-09-08T14:31:13.990" v="3872" actId="14861"/>
          <ac:graphicFrameMkLst>
            <pc:docMk/>
            <pc:sldMk cId="2032927761" sldId="671"/>
            <ac:graphicFrameMk id="3" creationId="{943163F1-3E3D-C0D5-BB62-F9450823EDFB}"/>
          </ac:graphicFrameMkLst>
        </pc:graphicFrameChg>
        <pc:graphicFrameChg chg="add mod">
          <ac:chgData name="Ashley Maier" userId="2cfedd71-abf5-407a-8003-ac44a31232d5" providerId="ADAL" clId="{B4E6CA4A-65B7-45FB-ACFF-993A4A872F1B}" dt="2023-09-08T14:31:35.494" v="3876" actId="2085"/>
          <ac:graphicFrameMkLst>
            <pc:docMk/>
            <pc:sldMk cId="2032927761" sldId="671"/>
            <ac:graphicFrameMk id="4" creationId="{ECC7A213-FB12-8843-BC87-6BF0FFED96EE}"/>
          </ac:graphicFrameMkLst>
        </pc:graphicFrameChg>
      </pc:sldChg>
      <pc:sldChg chg="del ord">
        <pc:chgData name="Ashley Maier" userId="2cfedd71-abf5-407a-8003-ac44a31232d5" providerId="ADAL" clId="{B4E6CA4A-65B7-45FB-ACFF-993A4A872F1B}" dt="2023-09-08T13:50:22.517" v="3403" actId="2696"/>
        <pc:sldMkLst>
          <pc:docMk/>
          <pc:sldMk cId="1857163168" sldId="672"/>
        </pc:sldMkLst>
      </pc:sldChg>
      <pc:sldChg chg="addSp delSp modSp mod modAnim modNotesTx">
        <pc:chgData name="Ashley Maier" userId="2cfedd71-abf5-407a-8003-ac44a31232d5" providerId="ADAL" clId="{B4E6CA4A-65B7-45FB-ACFF-993A4A872F1B}" dt="2023-09-11T20:17:38.249" v="7866" actId="113"/>
        <pc:sldMkLst>
          <pc:docMk/>
          <pc:sldMk cId="3903427861" sldId="673"/>
        </pc:sldMkLst>
        <pc:spChg chg="mod">
          <ac:chgData name="Ashley Maier" userId="2cfedd71-abf5-407a-8003-ac44a31232d5" providerId="ADAL" clId="{B4E6CA4A-65B7-45FB-ACFF-993A4A872F1B}" dt="2023-09-08T14:20:44.750" v="3781" actId="1076"/>
          <ac:spMkLst>
            <pc:docMk/>
            <pc:sldMk cId="3903427861" sldId="673"/>
            <ac:spMk id="2" creationId="{FBB683A7-4CE3-49CF-B23F-469BA930A323}"/>
          </ac:spMkLst>
        </pc:spChg>
        <pc:spChg chg="add mod">
          <ac:chgData name="Ashley Maier" userId="2cfedd71-abf5-407a-8003-ac44a31232d5" providerId="ADAL" clId="{B4E6CA4A-65B7-45FB-ACFF-993A4A872F1B}" dt="2023-09-11T18:43:19.260" v="6701"/>
          <ac:spMkLst>
            <pc:docMk/>
            <pc:sldMk cId="3903427861" sldId="673"/>
            <ac:spMk id="5" creationId="{339A0D97-8D8F-00DA-912F-1B2BBDA7074B}"/>
          </ac:spMkLst>
        </pc:spChg>
        <pc:spChg chg="add del mod">
          <ac:chgData name="Ashley Maier" userId="2cfedd71-abf5-407a-8003-ac44a31232d5" providerId="ADAL" clId="{B4E6CA4A-65B7-45FB-ACFF-993A4A872F1B}" dt="2023-09-11T18:43:17.749" v="6700" actId="478"/>
          <ac:spMkLst>
            <pc:docMk/>
            <pc:sldMk cId="3903427861" sldId="673"/>
            <ac:spMk id="6" creationId="{6AD1A4B3-30B1-875A-4343-12512DEDD7FF}"/>
          </ac:spMkLst>
        </pc:spChg>
        <pc:spChg chg="add mod">
          <ac:chgData name="Ashley Maier" userId="2cfedd71-abf5-407a-8003-ac44a31232d5" providerId="ADAL" clId="{B4E6CA4A-65B7-45FB-ACFF-993A4A872F1B}" dt="2023-09-11T20:17:38.249" v="7866" actId="113"/>
          <ac:spMkLst>
            <pc:docMk/>
            <pc:sldMk cId="3903427861" sldId="673"/>
            <ac:spMk id="8" creationId="{13196192-A89E-C745-3F5A-708AE23804C0}"/>
          </ac:spMkLst>
        </pc:spChg>
        <pc:spChg chg="add mod">
          <ac:chgData name="Ashley Maier" userId="2cfedd71-abf5-407a-8003-ac44a31232d5" providerId="ADAL" clId="{B4E6CA4A-65B7-45FB-ACFF-993A4A872F1B}" dt="2023-09-08T14:22:38.478" v="3791" actId="1037"/>
          <ac:spMkLst>
            <pc:docMk/>
            <pc:sldMk cId="3903427861" sldId="673"/>
            <ac:spMk id="9" creationId="{7C6437B8-8C8E-E9FB-F172-068186D78881}"/>
          </ac:spMkLst>
        </pc:spChg>
        <pc:spChg chg="add mod">
          <ac:chgData name="Ashley Maier" userId="2cfedd71-abf5-407a-8003-ac44a31232d5" providerId="ADAL" clId="{B4E6CA4A-65B7-45FB-ACFF-993A4A872F1B}" dt="2023-09-08T14:22:46.538" v="3793" actId="1038"/>
          <ac:spMkLst>
            <pc:docMk/>
            <pc:sldMk cId="3903427861" sldId="673"/>
            <ac:spMk id="10" creationId="{698AE1BE-7552-74FF-0CF6-90CC8DA361E2}"/>
          </ac:spMkLst>
        </pc:spChg>
        <pc:spChg chg="add mod">
          <ac:chgData name="Ashley Maier" userId="2cfedd71-abf5-407a-8003-ac44a31232d5" providerId="ADAL" clId="{B4E6CA4A-65B7-45FB-ACFF-993A4A872F1B}" dt="2023-09-08T14:22:51.418" v="3794" actId="1038"/>
          <ac:spMkLst>
            <pc:docMk/>
            <pc:sldMk cId="3903427861" sldId="673"/>
            <ac:spMk id="11" creationId="{D85F542F-8309-730F-5B6E-E233D81F5599}"/>
          </ac:spMkLst>
        </pc:spChg>
        <pc:spChg chg="del mod">
          <ac:chgData name="Ashley Maier" userId="2cfedd71-abf5-407a-8003-ac44a31232d5" providerId="ADAL" clId="{B4E6CA4A-65B7-45FB-ACFF-993A4A872F1B}" dt="2023-09-08T14:11:38.245" v="3609" actId="478"/>
          <ac:spMkLst>
            <pc:docMk/>
            <pc:sldMk cId="3903427861" sldId="673"/>
            <ac:spMk id="23554" creationId="{00000000-0000-0000-0000-000000000000}"/>
          </ac:spMkLst>
        </pc:spChg>
        <pc:spChg chg="add del mod">
          <ac:chgData name="Ashley Maier" userId="2cfedd71-abf5-407a-8003-ac44a31232d5" providerId="ADAL" clId="{B4E6CA4A-65B7-45FB-ACFF-993A4A872F1B}" dt="2023-09-08T14:07:16.203" v="3470" actId="12084"/>
          <ac:spMkLst>
            <pc:docMk/>
            <pc:sldMk cId="3903427861" sldId="673"/>
            <ac:spMk id="23555" creationId="{00000000-0000-0000-0000-000000000000}"/>
          </ac:spMkLst>
        </pc:spChg>
        <pc:graphicFrameChg chg="add del mod">
          <ac:chgData name="Ashley Maier" userId="2cfedd71-abf5-407a-8003-ac44a31232d5" providerId="ADAL" clId="{B4E6CA4A-65B7-45FB-ACFF-993A4A872F1B}" dt="2023-09-08T14:06:32.059" v="3469" actId="12084"/>
          <ac:graphicFrameMkLst>
            <pc:docMk/>
            <pc:sldMk cId="3903427861" sldId="673"/>
            <ac:graphicFrameMk id="3" creationId="{0F8F4006-E7D5-4F75-78F7-58A3DD423044}"/>
          </ac:graphicFrameMkLst>
        </pc:graphicFrameChg>
        <pc:graphicFrameChg chg="add mod modGraphic">
          <ac:chgData name="Ashley Maier" userId="2cfedd71-abf5-407a-8003-ac44a31232d5" providerId="ADAL" clId="{B4E6CA4A-65B7-45FB-ACFF-993A4A872F1B}" dt="2023-09-08T14:33:35.398" v="3896" actId="14861"/>
          <ac:graphicFrameMkLst>
            <pc:docMk/>
            <pc:sldMk cId="3903427861" sldId="673"/>
            <ac:graphicFrameMk id="4" creationId="{1B772495-2965-8DEC-D86B-DE1A94EC5DC7}"/>
          </ac:graphicFrameMkLst>
        </pc:graphicFrameChg>
      </pc:sldChg>
      <pc:sldChg chg="del">
        <pc:chgData name="Ashley Maier" userId="2cfedd71-abf5-407a-8003-ac44a31232d5" providerId="ADAL" clId="{B4E6CA4A-65B7-45FB-ACFF-993A4A872F1B}" dt="2023-09-08T14:04:33.407" v="3448" actId="2696"/>
        <pc:sldMkLst>
          <pc:docMk/>
          <pc:sldMk cId="177260119" sldId="682"/>
        </pc:sldMkLst>
      </pc:sldChg>
      <pc:sldChg chg="addSp delSp modSp mod modAnim modNotesTx">
        <pc:chgData name="Ashley Maier" userId="2cfedd71-abf5-407a-8003-ac44a31232d5" providerId="ADAL" clId="{B4E6CA4A-65B7-45FB-ACFF-993A4A872F1B}" dt="2023-09-11T19:43:10.673" v="7756"/>
        <pc:sldMkLst>
          <pc:docMk/>
          <pc:sldMk cId="1444847682" sldId="685"/>
        </pc:sldMkLst>
        <pc:spChg chg="del mod">
          <ac:chgData name="Ashley Maier" userId="2cfedd71-abf5-407a-8003-ac44a31232d5" providerId="ADAL" clId="{B4E6CA4A-65B7-45FB-ACFF-993A4A872F1B}" dt="2023-09-08T14:04:13.244" v="3446" actId="478"/>
          <ac:spMkLst>
            <pc:docMk/>
            <pc:sldMk cId="1444847682" sldId="685"/>
            <ac:spMk id="2" creationId="{00000000-0000-0000-0000-000000000000}"/>
          </ac:spMkLst>
        </pc:spChg>
        <pc:spChg chg="add mod">
          <ac:chgData name="Ashley Maier" userId="2cfedd71-abf5-407a-8003-ac44a31232d5" providerId="ADAL" clId="{B4E6CA4A-65B7-45FB-ACFF-993A4A872F1B}" dt="2023-09-11T18:43:48.566" v="6709"/>
          <ac:spMkLst>
            <pc:docMk/>
            <pc:sldMk cId="1444847682" sldId="685"/>
            <ac:spMk id="3" creationId="{122A7F9D-31BD-C7EA-717E-61007507B2B0}"/>
          </ac:spMkLst>
        </pc:spChg>
        <pc:spChg chg="add del mod">
          <ac:chgData name="Ashley Maier" userId="2cfedd71-abf5-407a-8003-ac44a31232d5" providerId="ADAL" clId="{B4E6CA4A-65B7-45FB-ACFF-993A4A872F1B}" dt="2023-09-11T18:43:47.387" v="6708" actId="478"/>
          <ac:spMkLst>
            <pc:docMk/>
            <pc:sldMk cId="1444847682" sldId="685"/>
            <ac:spMk id="4" creationId="{5EA726F4-3554-A61F-A541-FA44939AE00A}"/>
          </ac:spMkLst>
        </pc:spChg>
        <pc:spChg chg="mod">
          <ac:chgData name="Ashley Maier" userId="2cfedd71-abf5-407a-8003-ac44a31232d5" providerId="ADAL" clId="{B4E6CA4A-65B7-45FB-ACFF-993A4A872F1B}" dt="2023-09-08T15:48:00.066" v="4579" actId="1076"/>
          <ac:spMkLst>
            <pc:docMk/>
            <pc:sldMk cId="1444847682" sldId="685"/>
            <ac:spMk id="7" creationId="{00000000-0000-0000-0000-000000000000}"/>
          </ac:spMkLst>
        </pc:spChg>
        <pc:spChg chg="add mod">
          <ac:chgData name="Ashley Maier" userId="2cfedd71-abf5-407a-8003-ac44a31232d5" providerId="ADAL" clId="{B4E6CA4A-65B7-45FB-ACFF-993A4A872F1B}" dt="2023-09-08T15:49:25.756" v="4596" actId="1076"/>
          <ac:spMkLst>
            <pc:docMk/>
            <pc:sldMk cId="1444847682" sldId="685"/>
            <ac:spMk id="10" creationId="{2A9A44BC-B81D-B13F-5FDB-7534E9729003}"/>
          </ac:spMkLst>
        </pc:spChg>
        <pc:picChg chg="add mod ord modCrop">
          <ac:chgData name="Ashley Maier" userId="2cfedd71-abf5-407a-8003-ac44a31232d5" providerId="ADAL" clId="{B4E6CA4A-65B7-45FB-ACFF-993A4A872F1B}" dt="2023-09-08T15:50:37.455" v="4606" actId="732"/>
          <ac:picMkLst>
            <pc:docMk/>
            <pc:sldMk cId="1444847682" sldId="685"/>
            <ac:picMk id="6" creationId="{D56F7C60-0A6E-2257-EAEF-A3EAF2A4AE51}"/>
          </ac:picMkLst>
        </pc:picChg>
        <pc:picChg chg="del">
          <ac:chgData name="Ashley Maier" userId="2cfedd71-abf5-407a-8003-ac44a31232d5" providerId="ADAL" clId="{B4E6CA4A-65B7-45FB-ACFF-993A4A872F1B}" dt="2023-09-08T15:45:05.251" v="4397" actId="478"/>
          <ac:picMkLst>
            <pc:docMk/>
            <pc:sldMk cId="1444847682" sldId="685"/>
            <ac:picMk id="22" creationId="{00000000-0000-0000-0000-000000000000}"/>
          </ac:picMkLst>
        </pc:picChg>
        <pc:cxnChg chg="add mod">
          <ac:chgData name="Ashley Maier" userId="2cfedd71-abf5-407a-8003-ac44a31232d5" providerId="ADAL" clId="{B4E6CA4A-65B7-45FB-ACFF-993A4A872F1B}" dt="2023-09-08T15:49:18.372" v="4595" actId="14100"/>
          <ac:cxnSpMkLst>
            <pc:docMk/>
            <pc:sldMk cId="1444847682" sldId="685"/>
            <ac:cxnSpMk id="9" creationId="{795D5976-92DD-0DA1-8498-B0BC147E0430}"/>
          </ac:cxnSpMkLst>
        </pc:cxnChg>
        <pc:cxnChg chg="mod">
          <ac:chgData name="Ashley Maier" userId="2cfedd71-abf5-407a-8003-ac44a31232d5" providerId="ADAL" clId="{B4E6CA4A-65B7-45FB-ACFF-993A4A872F1B}" dt="2023-09-08T15:48:18.880" v="4584" actId="1076"/>
          <ac:cxnSpMkLst>
            <pc:docMk/>
            <pc:sldMk cId="1444847682" sldId="685"/>
            <ac:cxnSpMk id="47" creationId="{00000000-0000-0000-0000-000000000000}"/>
          </ac:cxnSpMkLst>
        </pc:cxnChg>
      </pc:sldChg>
      <pc:sldChg chg="addSp delSp modSp add mod ord setBg modAnim modNotesTx">
        <pc:chgData name="Ashley Maier" userId="2cfedd71-abf5-407a-8003-ac44a31232d5" providerId="ADAL" clId="{B4E6CA4A-65B7-45FB-ACFF-993A4A872F1B}" dt="2023-09-11T20:18:13.316" v="7870" actId="403"/>
        <pc:sldMkLst>
          <pc:docMk/>
          <pc:sldMk cId="1020511478" sldId="686"/>
        </pc:sldMkLst>
        <pc:spChg chg="del mod">
          <ac:chgData name="Ashley Maier" userId="2cfedd71-abf5-407a-8003-ac44a31232d5" providerId="ADAL" clId="{B4E6CA4A-65B7-45FB-ACFF-993A4A872F1B}" dt="2023-09-11T17:50:19.167" v="5773" actId="478"/>
          <ac:spMkLst>
            <pc:docMk/>
            <pc:sldMk cId="1020511478" sldId="686"/>
            <ac:spMk id="2" creationId="{00000000-0000-0000-0000-000000000000}"/>
          </ac:spMkLst>
        </pc:spChg>
        <pc:spChg chg="mod">
          <ac:chgData name="Ashley Maier" userId="2cfedd71-abf5-407a-8003-ac44a31232d5" providerId="ADAL" clId="{B4E6CA4A-65B7-45FB-ACFF-993A4A872F1B}" dt="2023-09-11T20:18:13.316" v="7870" actId="403"/>
          <ac:spMkLst>
            <pc:docMk/>
            <pc:sldMk cId="1020511478" sldId="686"/>
            <ac:spMk id="5" creationId="{6CB9A510-9FB1-4444-BE66-417142397B72}"/>
          </ac:spMkLst>
        </pc:spChg>
        <pc:spChg chg="add mod">
          <ac:chgData name="Ashley Maier" userId="2cfedd71-abf5-407a-8003-ac44a31232d5" providerId="ADAL" clId="{B4E6CA4A-65B7-45FB-ACFF-993A4A872F1B}" dt="2023-09-11T17:50:20.345" v="5774"/>
          <ac:spMkLst>
            <pc:docMk/>
            <pc:sldMk cId="1020511478" sldId="686"/>
            <ac:spMk id="6" creationId="{2D9929E8-9BB7-C569-2084-C6B8D6A4955A}"/>
          </ac:spMkLst>
        </pc:spChg>
        <pc:graphicFrameChg chg="mod modGraphic">
          <ac:chgData name="Ashley Maier" userId="2cfedd71-abf5-407a-8003-ac44a31232d5" providerId="ADAL" clId="{B4E6CA4A-65B7-45FB-ACFF-993A4A872F1B}" dt="2023-09-11T17:51:45.676" v="5836"/>
          <ac:graphicFrameMkLst>
            <pc:docMk/>
            <pc:sldMk cId="1020511478" sldId="686"/>
            <ac:graphicFrameMk id="4" creationId="{00000000-0000-0000-0000-000000000000}"/>
          </ac:graphicFrameMkLst>
        </pc:graphicFrameChg>
      </pc:sldChg>
      <pc:sldChg chg="del">
        <pc:chgData name="Ashley Maier" userId="2cfedd71-abf5-407a-8003-ac44a31232d5" providerId="ADAL" clId="{B4E6CA4A-65B7-45FB-ACFF-993A4A872F1B}" dt="2023-09-08T12:39:07.058" v="2820" actId="2696"/>
        <pc:sldMkLst>
          <pc:docMk/>
          <pc:sldMk cId="3321314738" sldId="687"/>
        </pc:sldMkLst>
      </pc:sldChg>
      <pc:sldChg chg="del">
        <pc:chgData name="Ashley Maier" userId="2cfedd71-abf5-407a-8003-ac44a31232d5" providerId="ADAL" clId="{B4E6CA4A-65B7-45FB-ACFF-993A4A872F1B}" dt="2023-09-07T18:55:06.200" v="1214" actId="2696"/>
        <pc:sldMkLst>
          <pc:docMk/>
          <pc:sldMk cId="1902630984" sldId="863"/>
        </pc:sldMkLst>
      </pc:sldChg>
      <pc:sldChg chg="addSp delSp modSp add mod ord modAnim modNotesTx">
        <pc:chgData name="Ashley Maier" userId="2cfedd71-abf5-407a-8003-ac44a31232d5" providerId="ADAL" clId="{B4E6CA4A-65B7-45FB-ACFF-993A4A872F1B}" dt="2023-09-11T19:42:15.063" v="7750"/>
        <pc:sldMkLst>
          <pc:docMk/>
          <pc:sldMk cId="2223143355" sldId="864"/>
        </pc:sldMkLst>
        <pc:spChg chg="add mod">
          <ac:chgData name="Ashley Maier" userId="2cfedd71-abf5-407a-8003-ac44a31232d5" providerId="ADAL" clId="{B4E6CA4A-65B7-45FB-ACFF-993A4A872F1B}" dt="2023-09-11T18:43:25.501" v="6703"/>
          <ac:spMkLst>
            <pc:docMk/>
            <pc:sldMk cId="2223143355" sldId="864"/>
            <ac:spMk id="9" creationId="{2916E90C-3BF5-97CD-E45F-01AEB22417DB}"/>
          </ac:spMkLst>
        </pc:spChg>
        <pc:spChg chg="del mod">
          <ac:chgData name="Ashley Maier" userId="2cfedd71-abf5-407a-8003-ac44a31232d5" providerId="ADAL" clId="{B4E6CA4A-65B7-45FB-ACFF-993A4A872F1B}" dt="2023-09-11T18:43:24.322" v="6702" actId="478"/>
          <ac:spMkLst>
            <pc:docMk/>
            <pc:sldMk cId="2223143355" sldId="864"/>
            <ac:spMk id="10" creationId="{1ACF31FF-B9D3-3402-78BC-E835D259A05D}"/>
          </ac:spMkLst>
        </pc:spChg>
      </pc:sldChg>
      <pc:sldChg chg="addSp delSp modSp add mod ord modAnim modNotesTx">
        <pc:chgData name="Ashley Maier" userId="2cfedd71-abf5-407a-8003-ac44a31232d5" providerId="ADAL" clId="{B4E6CA4A-65B7-45FB-ACFF-993A4A872F1B}" dt="2023-09-08T20:17:17.222" v="5079"/>
        <pc:sldMkLst>
          <pc:docMk/>
          <pc:sldMk cId="1886416090" sldId="866"/>
        </pc:sldMkLst>
        <pc:spChg chg="del mod">
          <ac:chgData name="Ashley Maier" userId="2cfedd71-abf5-407a-8003-ac44a31232d5" providerId="ADAL" clId="{B4E6CA4A-65B7-45FB-ACFF-993A4A872F1B}" dt="2023-09-08T14:49:58.473" v="4023" actId="478"/>
          <ac:spMkLst>
            <pc:docMk/>
            <pc:sldMk cId="1886416090" sldId="866"/>
            <ac:spMk id="2" creationId="{944F4863-BF73-EEDD-165E-910341696479}"/>
          </ac:spMkLst>
        </pc:spChg>
        <pc:spChg chg="add del mod">
          <ac:chgData name="Ashley Maier" userId="2cfedd71-abf5-407a-8003-ac44a31232d5" providerId="ADAL" clId="{B4E6CA4A-65B7-45FB-ACFF-993A4A872F1B}" dt="2023-09-08T19:53:48.611" v="5009" actId="478"/>
          <ac:spMkLst>
            <pc:docMk/>
            <pc:sldMk cId="1886416090" sldId="866"/>
            <ac:spMk id="4" creationId="{DDDF906C-1628-8F20-26C7-8B7B8BA7FF57}"/>
          </ac:spMkLst>
        </pc:spChg>
        <pc:spChg chg="add del mod">
          <ac:chgData name="Ashley Maier" userId="2cfedd71-abf5-407a-8003-ac44a31232d5" providerId="ADAL" clId="{B4E6CA4A-65B7-45FB-ACFF-993A4A872F1B}" dt="2023-09-08T19:53:45.031" v="5008" actId="478"/>
          <ac:spMkLst>
            <pc:docMk/>
            <pc:sldMk cId="1886416090" sldId="866"/>
            <ac:spMk id="7" creationId="{B2FEBCD5-E889-84E2-C326-21B594FE5D4D}"/>
          </ac:spMkLst>
        </pc:spChg>
        <pc:spChg chg="mod">
          <ac:chgData name="Ashley Maier" userId="2cfedd71-abf5-407a-8003-ac44a31232d5" providerId="ADAL" clId="{B4E6CA4A-65B7-45FB-ACFF-993A4A872F1B}" dt="2023-09-08T14:49:27.658" v="4022" actId="1076"/>
          <ac:spMkLst>
            <pc:docMk/>
            <pc:sldMk cId="1886416090" sldId="866"/>
            <ac:spMk id="9" creationId="{A7F0FA20-9D58-E097-8D03-D60F3359932C}"/>
          </ac:spMkLst>
        </pc:spChg>
        <pc:spChg chg="add mod">
          <ac:chgData name="Ashley Maier" userId="2cfedd71-abf5-407a-8003-ac44a31232d5" providerId="ADAL" clId="{B4E6CA4A-65B7-45FB-ACFF-993A4A872F1B}" dt="2023-09-08T19:53:50.041" v="5010"/>
          <ac:spMkLst>
            <pc:docMk/>
            <pc:sldMk cId="1886416090" sldId="866"/>
            <ac:spMk id="10" creationId="{D587ABD4-F935-1DE3-4022-AB5AAC145A8A}"/>
          </ac:spMkLst>
        </pc:spChg>
        <pc:graphicFrameChg chg="mod">
          <ac:chgData name="Ashley Maier" userId="2cfedd71-abf5-407a-8003-ac44a31232d5" providerId="ADAL" clId="{B4E6CA4A-65B7-45FB-ACFF-993A4A872F1B}" dt="2023-09-08T14:49:23.347" v="4021"/>
          <ac:graphicFrameMkLst>
            <pc:docMk/>
            <pc:sldMk cId="1886416090" sldId="866"/>
            <ac:graphicFrameMk id="5" creationId="{75975536-4C3A-C395-CA3D-872C3D48D4FC}"/>
          </ac:graphicFrameMkLst>
        </pc:graphicFrameChg>
      </pc:sldChg>
      <pc:sldChg chg="addSp delSp modSp add mod ord modAnim modNotesTx">
        <pc:chgData name="Ashley Maier" userId="2cfedd71-abf5-407a-8003-ac44a31232d5" providerId="ADAL" clId="{B4E6CA4A-65B7-45FB-ACFF-993A4A872F1B}" dt="2023-09-11T19:38:54.957" v="7675" actId="20577"/>
        <pc:sldMkLst>
          <pc:docMk/>
          <pc:sldMk cId="2337033247" sldId="868"/>
        </pc:sldMkLst>
        <pc:spChg chg="del mod">
          <ac:chgData name="Ashley Maier" userId="2cfedd71-abf5-407a-8003-ac44a31232d5" providerId="ADAL" clId="{B4E6CA4A-65B7-45FB-ACFF-993A4A872F1B}" dt="2023-09-08T15:03:31.548" v="4258" actId="478"/>
          <ac:spMkLst>
            <pc:docMk/>
            <pc:sldMk cId="2337033247" sldId="868"/>
            <ac:spMk id="3" creationId="{4E02B119-CBDF-452F-894D-E45A5965527A}"/>
          </ac:spMkLst>
        </pc:spChg>
        <pc:spChg chg="mod">
          <ac:chgData name="Ashley Maier" userId="2cfedd71-abf5-407a-8003-ac44a31232d5" providerId="ADAL" clId="{B4E6CA4A-65B7-45FB-ACFF-993A4A872F1B}" dt="2023-09-07T19:55:42.503" v="2358" actId="207"/>
          <ac:spMkLst>
            <pc:docMk/>
            <pc:sldMk cId="2337033247" sldId="868"/>
            <ac:spMk id="4" creationId="{E28C6773-6DED-0C69-4355-AEA7033BEB4A}"/>
          </ac:spMkLst>
        </pc:spChg>
        <pc:spChg chg="del mod">
          <ac:chgData name="Ashley Maier" userId="2cfedd71-abf5-407a-8003-ac44a31232d5" providerId="ADAL" clId="{B4E6CA4A-65B7-45FB-ACFF-993A4A872F1B}" dt="2023-09-08T12:15:13.961" v="2587" actId="478"/>
          <ac:spMkLst>
            <pc:docMk/>
            <pc:sldMk cId="2337033247" sldId="868"/>
            <ac:spMk id="5" creationId="{5B3C0FEA-2155-2B3E-DE86-DFB37AF7A1A5}"/>
          </ac:spMkLst>
        </pc:spChg>
        <pc:spChg chg="add mod">
          <ac:chgData name="Ashley Maier" userId="2cfedd71-abf5-407a-8003-ac44a31232d5" providerId="ADAL" clId="{B4E6CA4A-65B7-45FB-ACFF-993A4A872F1B}" dt="2023-09-11T18:41:59.360" v="6679" actId="20577"/>
          <ac:spMkLst>
            <pc:docMk/>
            <pc:sldMk cId="2337033247" sldId="868"/>
            <ac:spMk id="5" creationId="{A1E58C0C-ABF3-265F-1084-F5A37C0A7B75}"/>
          </ac:spMkLst>
        </pc:spChg>
        <pc:spChg chg="del mod">
          <ac:chgData name="Ashley Maier" userId="2cfedd71-abf5-407a-8003-ac44a31232d5" providerId="ADAL" clId="{B4E6CA4A-65B7-45FB-ACFF-993A4A872F1B}" dt="2023-09-08T12:15:12.658" v="2586" actId="478"/>
          <ac:spMkLst>
            <pc:docMk/>
            <pc:sldMk cId="2337033247" sldId="868"/>
            <ac:spMk id="6" creationId="{436AB5BA-7E18-52BB-7830-E038D3D7EBE4}"/>
          </ac:spMkLst>
        </pc:spChg>
        <pc:spChg chg="del mod">
          <ac:chgData name="Ashley Maier" userId="2cfedd71-abf5-407a-8003-ac44a31232d5" providerId="ADAL" clId="{B4E6CA4A-65B7-45FB-ACFF-993A4A872F1B}" dt="2023-09-08T12:15:11.506" v="2585" actId="478"/>
          <ac:spMkLst>
            <pc:docMk/>
            <pc:sldMk cId="2337033247" sldId="868"/>
            <ac:spMk id="7" creationId="{1EAB06AA-16FE-3396-4D9B-D7EE7A1A9A87}"/>
          </ac:spMkLst>
        </pc:spChg>
        <pc:spChg chg="del mod">
          <ac:chgData name="Ashley Maier" userId="2cfedd71-abf5-407a-8003-ac44a31232d5" providerId="ADAL" clId="{B4E6CA4A-65B7-45FB-ACFF-993A4A872F1B}" dt="2023-09-08T12:15:10.171" v="2584" actId="478"/>
          <ac:spMkLst>
            <pc:docMk/>
            <pc:sldMk cId="2337033247" sldId="868"/>
            <ac:spMk id="8" creationId="{932AFA01-A590-183E-6017-4C33B0AA02F4}"/>
          </ac:spMkLst>
        </pc:spChg>
        <pc:spChg chg="add mod">
          <ac:chgData name="Ashley Maier" userId="2cfedd71-abf5-407a-8003-ac44a31232d5" providerId="ADAL" clId="{B4E6CA4A-65B7-45FB-ACFF-993A4A872F1B}" dt="2023-09-08T19:54:55.086" v="5025" actId="1036"/>
          <ac:spMkLst>
            <pc:docMk/>
            <pc:sldMk cId="2337033247" sldId="868"/>
            <ac:spMk id="9" creationId="{5A315B83-C3B3-F603-7438-37162CC155D5}"/>
          </ac:spMkLst>
        </pc:spChg>
        <pc:spChg chg="add mod">
          <ac:chgData name="Ashley Maier" userId="2cfedd71-abf5-407a-8003-ac44a31232d5" providerId="ADAL" clId="{B4E6CA4A-65B7-45FB-ACFF-993A4A872F1B}" dt="2023-09-08T19:54:49.669" v="5018" actId="1076"/>
          <ac:spMkLst>
            <pc:docMk/>
            <pc:sldMk cId="2337033247" sldId="868"/>
            <ac:spMk id="13" creationId="{FA200DC3-923A-EF1A-CF2E-DAD0B8B2E34F}"/>
          </ac:spMkLst>
        </pc:spChg>
        <pc:spChg chg="add mod">
          <ac:chgData name="Ashley Maier" userId="2cfedd71-abf5-407a-8003-ac44a31232d5" providerId="ADAL" clId="{B4E6CA4A-65B7-45FB-ACFF-993A4A872F1B}" dt="2023-09-08T19:54:49.669" v="5018" actId="1076"/>
          <ac:spMkLst>
            <pc:docMk/>
            <pc:sldMk cId="2337033247" sldId="868"/>
            <ac:spMk id="14" creationId="{03BE1A77-74ED-ABCE-5446-A34C9C0AC42B}"/>
          </ac:spMkLst>
        </pc:spChg>
        <pc:spChg chg="add mod">
          <ac:chgData name="Ashley Maier" userId="2cfedd71-abf5-407a-8003-ac44a31232d5" providerId="ADAL" clId="{B4E6CA4A-65B7-45FB-ACFF-993A4A872F1B}" dt="2023-09-08T19:54:49.669" v="5018" actId="1076"/>
          <ac:spMkLst>
            <pc:docMk/>
            <pc:sldMk cId="2337033247" sldId="868"/>
            <ac:spMk id="15" creationId="{A3FEC83B-6E1D-7D74-4B46-22A1BEC3C8F5}"/>
          </ac:spMkLst>
        </pc:spChg>
        <pc:spChg chg="add mod">
          <ac:chgData name="Ashley Maier" userId="2cfedd71-abf5-407a-8003-ac44a31232d5" providerId="ADAL" clId="{B4E6CA4A-65B7-45FB-ACFF-993A4A872F1B}" dt="2023-09-08T19:54:49.669" v="5018" actId="1076"/>
          <ac:spMkLst>
            <pc:docMk/>
            <pc:sldMk cId="2337033247" sldId="868"/>
            <ac:spMk id="16" creationId="{57BDAEB0-EF67-5A63-4539-0F701477B29C}"/>
          </ac:spMkLst>
        </pc:spChg>
        <pc:spChg chg="add mod">
          <ac:chgData name="Ashley Maier" userId="2cfedd71-abf5-407a-8003-ac44a31232d5" providerId="ADAL" clId="{B4E6CA4A-65B7-45FB-ACFF-993A4A872F1B}" dt="2023-09-08T19:54:49.669" v="5018" actId="1076"/>
          <ac:spMkLst>
            <pc:docMk/>
            <pc:sldMk cId="2337033247" sldId="868"/>
            <ac:spMk id="17" creationId="{0E73D42A-1F3E-40DF-1EA8-9616F0E79931}"/>
          </ac:spMkLst>
        </pc:spChg>
        <pc:spChg chg="add mod">
          <ac:chgData name="Ashley Maier" userId="2cfedd71-abf5-407a-8003-ac44a31232d5" providerId="ADAL" clId="{B4E6CA4A-65B7-45FB-ACFF-993A4A872F1B}" dt="2023-09-08T19:54:49.669" v="5018" actId="1076"/>
          <ac:spMkLst>
            <pc:docMk/>
            <pc:sldMk cId="2337033247" sldId="868"/>
            <ac:spMk id="18" creationId="{8DACF60A-13D9-8074-EF8B-C33FBD404069}"/>
          </ac:spMkLst>
        </pc:spChg>
        <pc:spChg chg="add del mod">
          <ac:chgData name="Ashley Maier" userId="2cfedd71-abf5-407a-8003-ac44a31232d5" providerId="ADAL" clId="{B4E6CA4A-65B7-45FB-ACFF-993A4A872F1B}" dt="2023-09-11T18:41:52.187" v="6655" actId="478"/>
          <ac:spMkLst>
            <pc:docMk/>
            <pc:sldMk cId="2337033247" sldId="868"/>
            <ac:spMk id="20" creationId="{B719A55E-0C8F-5AAB-11DF-6DE210E09799}"/>
          </ac:spMkLst>
        </pc:spChg>
        <pc:grpChg chg="add mod">
          <ac:chgData name="Ashley Maier" userId="2cfedd71-abf5-407a-8003-ac44a31232d5" providerId="ADAL" clId="{B4E6CA4A-65B7-45FB-ACFF-993A4A872F1B}" dt="2023-09-08T19:54:49.669" v="5018" actId="1076"/>
          <ac:grpSpMkLst>
            <pc:docMk/>
            <pc:sldMk cId="2337033247" sldId="868"/>
            <ac:grpSpMk id="10" creationId="{39450205-474D-3189-0798-DAE21EC7C04E}"/>
          </ac:grpSpMkLst>
        </pc:grpChg>
        <pc:grpChg chg="add mod">
          <ac:chgData name="Ashley Maier" userId="2cfedd71-abf5-407a-8003-ac44a31232d5" providerId="ADAL" clId="{B4E6CA4A-65B7-45FB-ACFF-993A4A872F1B}" dt="2023-09-08T19:54:49.669" v="5018" actId="1076"/>
          <ac:grpSpMkLst>
            <pc:docMk/>
            <pc:sldMk cId="2337033247" sldId="868"/>
            <ac:grpSpMk id="11" creationId="{BE986C79-AC1D-EADD-2901-A04B7238736E}"/>
          </ac:grpSpMkLst>
        </pc:grpChg>
        <pc:grpChg chg="add mod">
          <ac:chgData name="Ashley Maier" userId="2cfedd71-abf5-407a-8003-ac44a31232d5" providerId="ADAL" clId="{B4E6CA4A-65B7-45FB-ACFF-993A4A872F1B}" dt="2023-09-08T19:54:49.669" v="5018" actId="1076"/>
          <ac:grpSpMkLst>
            <pc:docMk/>
            <pc:sldMk cId="2337033247" sldId="868"/>
            <ac:grpSpMk id="12" creationId="{F182A6B1-A79C-B6D7-CE2F-F66402C0931D}"/>
          </ac:grpSpMkLst>
        </pc:grpChg>
        <pc:graphicFrameChg chg="mod modGraphic">
          <ac:chgData name="Ashley Maier" userId="2cfedd71-abf5-407a-8003-ac44a31232d5" providerId="ADAL" clId="{B4E6CA4A-65B7-45FB-ACFF-993A4A872F1B}" dt="2023-09-08T12:23:06.203" v="2627" actId="1038"/>
          <ac:graphicFrameMkLst>
            <pc:docMk/>
            <pc:sldMk cId="2337033247" sldId="868"/>
            <ac:graphicFrameMk id="2" creationId="{70B1CE61-8F0A-DDD3-3BC3-31508D31ECAD}"/>
          </ac:graphicFrameMkLst>
        </pc:graphicFrameChg>
      </pc:sldChg>
      <pc:sldChg chg="addSp delSp modSp add del mod ord modAnim">
        <pc:chgData name="Ashley Maier" userId="2cfedd71-abf5-407a-8003-ac44a31232d5" providerId="ADAL" clId="{B4E6CA4A-65B7-45FB-ACFF-993A4A872F1B}" dt="2023-09-11T19:35:29.901" v="7663" actId="2696"/>
        <pc:sldMkLst>
          <pc:docMk/>
          <pc:sldMk cId="2887550496" sldId="870"/>
        </pc:sldMkLst>
        <pc:spChg chg="del">
          <ac:chgData name="Ashley Maier" userId="2cfedd71-abf5-407a-8003-ac44a31232d5" providerId="ADAL" clId="{B4E6CA4A-65B7-45FB-ACFF-993A4A872F1B}" dt="2023-09-08T15:05:55.294" v="4299" actId="478"/>
          <ac:spMkLst>
            <pc:docMk/>
            <pc:sldMk cId="2887550496" sldId="870"/>
            <ac:spMk id="2" creationId="{C52834A8-74B1-4ED3-9902-890535E6DDE1}"/>
          </ac:spMkLst>
        </pc:spChg>
        <pc:spChg chg="mod">
          <ac:chgData name="Ashley Maier" userId="2cfedd71-abf5-407a-8003-ac44a31232d5" providerId="ADAL" clId="{B4E6CA4A-65B7-45FB-ACFF-993A4A872F1B}" dt="2023-09-08T12:34:36.926" v="2805" actId="207"/>
          <ac:spMkLst>
            <pc:docMk/>
            <pc:sldMk cId="2887550496" sldId="870"/>
            <ac:spMk id="3" creationId="{D476E542-D6A1-4B2F-BD6D-EDB56638BD53}"/>
          </ac:spMkLst>
        </pc:spChg>
        <pc:spChg chg="add mod">
          <ac:chgData name="Ashley Maier" userId="2cfedd71-abf5-407a-8003-ac44a31232d5" providerId="ADAL" clId="{B4E6CA4A-65B7-45FB-ACFF-993A4A872F1B}" dt="2023-09-08T15:05:56.409" v="4300"/>
          <ac:spMkLst>
            <pc:docMk/>
            <pc:sldMk cId="2887550496" sldId="870"/>
            <ac:spMk id="6" creationId="{749B879A-C994-D7A4-5615-81999DB16F95}"/>
          </ac:spMkLst>
        </pc:spChg>
      </pc:sldChg>
      <pc:sldChg chg="addSp delSp modSp add mod ord modAnim modNotesTx">
        <pc:chgData name="Ashley Maier" userId="2cfedd71-abf5-407a-8003-ac44a31232d5" providerId="ADAL" clId="{B4E6CA4A-65B7-45FB-ACFF-993A4A872F1B}" dt="2023-09-13T14:11:25.430" v="8024" actId="20577"/>
        <pc:sldMkLst>
          <pc:docMk/>
          <pc:sldMk cId="2241678226" sldId="871"/>
        </pc:sldMkLst>
        <pc:spChg chg="mod">
          <ac:chgData name="Ashley Maier" userId="2cfedd71-abf5-407a-8003-ac44a31232d5" providerId="ADAL" clId="{B4E6CA4A-65B7-45FB-ACFF-993A4A872F1B}" dt="2023-09-08T15:08:52.288" v="4343" actId="20577"/>
          <ac:spMkLst>
            <pc:docMk/>
            <pc:sldMk cId="2241678226" sldId="871"/>
            <ac:spMk id="3" creationId="{BF553B92-D766-4334-B3DF-7D9C9A08E407}"/>
          </ac:spMkLst>
        </pc:spChg>
        <pc:spChg chg="add del mod">
          <ac:chgData name="Ashley Maier" userId="2cfedd71-abf5-407a-8003-ac44a31232d5" providerId="ADAL" clId="{B4E6CA4A-65B7-45FB-ACFF-993A4A872F1B}" dt="2023-09-11T18:42:40.821" v="6687" actId="478"/>
          <ac:spMkLst>
            <pc:docMk/>
            <pc:sldMk cId="2241678226" sldId="871"/>
            <ac:spMk id="4" creationId="{F6CC30EF-1D1D-66F2-F767-96C38CDD71E9}"/>
          </ac:spMkLst>
        </pc:spChg>
        <pc:spChg chg="add mod">
          <ac:chgData name="Ashley Maier" userId="2cfedd71-abf5-407a-8003-ac44a31232d5" providerId="ADAL" clId="{B4E6CA4A-65B7-45FB-ACFF-993A4A872F1B}" dt="2023-09-11T18:42:41.841" v="6688"/>
          <ac:spMkLst>
            <pc:docMk/>
            <pc:sldMk cId="2241678226" sldId="871"/>
            <ac:spMk id="5" creationId="{EB953EBD-51CF-1246-E364-EAC45F911FAB}"/>
          </ac:spMkLst>
        </pc:spChg>
        <pc:spChg chg="del">
          <ac:chgData name="Ashley Maier" userId="2cfedd71-abf5-407a-8003-ac44a31232d5" providerId="ADAL" clId="{B4E6CA4A-65B7-45FB-ACFF-993A4A872F1B}" dt="2023-09-08T15:04:43.459" v="4287" actId="478"/>
          <ac:spMkLst>
            <pc:docMk/>
            <pc:sldMk cId="2241678226" sldId="871"/>
            <ac:spMk id="6" creationId="{A1712C4B-604A-62EF-F233-F28C0472061B}"/>
          </ac:spMkLst>
        </pc:spChg>
        <pc:spChg chg="mod">
          <ac:chgData name="Ashley Maier" userId="2cfedd71-abf5-407a-8003-ac44a31232d5" providerId="ADAL" clId="{B4E6CA4A-65B7-45FB-ACFF-993A4A872F1B}" dt="2023-09-13T14:11:13.840" v="8016"/>
          <ac:spMkLst>
            <pc:docMk/>
            <pc:sldMk cId="2241678226" sldId="871"/>
            <ac:spMk id="9" creationId="{34CBDFBB-43D2-1342-0C62-1E8B6EB50F10}"/>
          </ac:spMkLst>
        </pc:spChg>
        <pc:spChg chg="del mod">
          <ac:chgData name="Ashley Maier" userId="2cfedd71-abf5-407a-8003-ac44a31232d5" providerId="ADAL" clId="{B4E6CA4A-65B7-45FB-ACFF-993A4A872F1B}" dt="2023-09-08T15:04:54.265" v="4288" actId="478"/>
          <ac:spMkLst>
            <pc:docMk/>
            <pc:sldMk cId="2241678226" sldId="871"/>
            <ac:spMk id="21" creationId="{E392A126-65DE-FA8F-F39F-FB38701969A8}"/>
          </ac:spMkLst>
        </pc:spChg>
        <pc:picChg chg="mod modCrop">
          <ac:chgData name="Ashley Maier" userId="2cfedd71-abf5-407a-8003-ac44a31232d5" providerId="ADAL" clId="{B4E6CA4A-65B7-45FB-ACFF-993A4A872F1B}" dt="2023-09-08T14:02:02.461" v="3438" actId="1076"/>
          <ac:picMkLst>
            <pc:docMk/>
            <pc:sldMk cId="2241678226" sldId="871"/>
            <ac:picMk id="14" creationId="{604861BB-70F1-51E2-8F0E-88E94512CF6E}"/>
          </ac:picMkLst>
        </pc:picChg>
      </pc:sldChg>
      <pc:sldChg chg="addSp delSp modSp add mod modAnim modNotesTx">
        <pc:chgData name="Ashley Maier" userId="2cfedd71-abf5-407a-8003-ac44a31232d5" providerId="ADAL" clId="{B4E6CA4A-65B7-45FB-ACFF-993A4A872F1B}" dt="2023-09-11T19:42:56.748" v="7755" actId="20577"/>
        <pc:sldMkLst>
          <pc:docMk/>
          <pc:sldMk cId="0" sldId="872"/>
        </pc:sldMkLst>
        <pc:spChg chg="add mod">
          <ac:chgData name="Ashley Maier" userId="2cfedd71-abf5-407a-8003-ac44a31232d5" providerId="ADAL" clId="{B4E6CA4A-65B7-45FB-ACFF-993A4A872F1B}" dt="2023-09-11T18:43:41.421" v="6707"/>
          <ac:spMkLst>
            <pc:docMk/>
            <pc:sldMk cId="0" sldId="872"/>
            <ac:spMk id="7" creationId="{263EFF15-550C-6EB0-A4AF-B1BF8D68F61D}"/>
          </ac:spMkLst>
        </pc:spChg>
        <pc:spChg chg="del">
          <ac:chgData name="Ashley Maier" userId="2cfedd71-abf5-407a-8003-ac44a31232d5" providerId="ADAL" clId="{B4E6CA4A-65B7-45FB-ACFF-993A4A872F1B}" dt="2023-09-11T18:43:40.179" v="6706" actId="478"/>
          <ac:spMkLst>
            <pc:docMk/>
            <pc:sldMk cId="0" sldId="872"/>
            <ac:spMk id="8" creationId="{1FFFF7D1-AA21-521C-6063-1C7A6C457179}"/>
          </ac:spMkLst>
        </pc:spChg>
      </pc:sldChg>
      <pc:sldChg chg="del">
        <pc:chgData name="Ashley Maier" userId="2cfedd71-abf5-407a-8003-ac44a31232d5" providerId="ADAL" clId="{B4E6CA4A-65B7-45FB-ACFF-993A4A872F1B}" dt="2023-09-08T12:28:07.420" v="2643" actId="2696"/>
        <pc:sldMkLst>
          <pc:docMk/>
          <pc:sldMk cId="911662074" sldId="1171"/>
        </pc:sldMkLst>
      </pc:sldChg>
      <pc:sldChg chg="addSp delSp modSp mod ord modAnim">
        <pc:chgData name="Ashley Maier" userId="2cfedd71-abf5-407a-8003-ac44a31232d5" providerId="ADAL" clId="{B4E6CA4A-65B7-45FB-ACFF-993A4A872F1B}" dt="2023-09-11T19:35:38.316" v="7665"/>
        <pc:sldMkLst>
          <pc:docMk/>
          <pc:sldMk cId="2347543075" sldId="1172"/>
        </pc:sldMkLst>
        <pc:spChg chg="add del mod">
          <ac:chgData name="Ashley Maier" userId="2cfedd71-abf5-407a-8003-ac44a31232d5" providerId="ADAL" clId="{B4E6CA4A-65B7-45FB-ACFF-993A4A872F1B}" dt="2023-09-11T19:35:37.198" v="7664" actId="478"/>
          <ac:spMkLst>
            <pc:docMk/>
            <pc:sldMk cId="2347543075" sldId="1172"/>
            <ac:spMk id="3" creationId="{20A50CE0-115A-3D75-4E86-FBD5B0949800}"/>
          </ac:spMkLst>
        </pc:spChg>
        <pc:spChg chg="add mod">
          <ac:chgData name="Ashley Maier" userId="2cfedd71-abf5-407a-8003-ac44a31232d5" providerId="ADAL" clId="{B4E6CA4A-65B7-45FB-ACFF-993A4A872F1B}" dt="2023-09-11T19:35:38.316" v="7665"/>
          <ac:spMkLst>
            <pc:docMk/>
            <pc:sldMk cId="2347543075" sldId="1172"/>
            <ac:spMk id="4" creationId="{EFF0DBF7-F34D-B266-8AE4-547ED3A33F03}"/>
          </ac:spMkLst>
        </pc:spChg>
        <pc:spChg chg="mod">
          <ac:chgData name="Ashley Maier" userId="2cfedd71-abf5-407a-8003-ac44a31232d5" providerId="ADAL" clId="{B4E6CA4A-65B7-45FB-ACFF-993A4A872F1B}" dt="2023-09-07T17:44:53.740" v="163" actId="27636"/>
          <ac:spMkLst>
            <pc:docMk/>
            <pc:sldMk cId="2347543075" sldId="1172"/>
            <ac:spMk id="36" creationId="{BDA4752D-31A1-4B3E-BFA2-DAB9E3263556}"/>
          </ac:spMkLst>
        </pc:spChg>
        <pc:spChg chg="del">
          <ac:chgData name="Ashley Maier" userId="2cfedd71-abf5-407a-8003-ac44a31232d5" providerId="ADAL" clId="{B4E6CA4A-65B7-45FB-ACFF-993A4A872F1B}" dt="2023-09-08T15:06:04.858" v="4301" actId="478"/>
          <ac:spMkLst>
            <pc:docMk/>
            <pc:sldMk cId="2347543075" sldId="1172"/>
            <ac:spMk id="29698" creationId="{9048F08B-CCC8-471B-88A1-B77C9D67BC09}"/>
          </ac:spMkLst>
        </pc:spChg>
      </pc:sldChg>
      <pc:sldChg chg="del">
        <pc:chgData name="Ashley Maier" userId="2cfedd71-abf5-407a-8003-ac44a31232d5" providerId="ADAL" clId="{B4E6CA4A-65B7-45FB-ACFF-993A4A872F1B}" dt="2023-09-08T14:04:38.560" v="3449" actId="2696"/>
        <pc:sldMkLst>
          <pc:docMk/>
          <pc:sldMk cId="2410164481" sldId="1173"/>
        </pc:sldMkLst>
      </pc:sldChg>
      <pc:sldChg chg="addSp delSp modSp mod ord modNotesTx">
        <pc:chgData name="Ashley Maier" userId="2cfedd71-abf5-407a-8003-ac44a31232d5" providerId="ADAL" clId="{B4E6CA4A-65B7-45FB-ACFF-993A4A872F1B}" dt="2023-09-08T16:24:32.735" v="4994" actId="478"/>
        <pc:sldMkLst>
          <pc:docMk/>
          <pc:sldMk cId="753822672" sldId="1174"/>
        </pc:sldMkLst>
        <pc:spChg chg="mod">
          <ac:chgData name="Ashley Maier" userId="2cfedd71-abf5-407a-8003-ac44a31232d5" providerId="ADAL" clId="{B4E6CA4A-65B7-45FB-ACFF-993A4A872F1B}" dt="2023-09-08T16:23:58.831" v="4993" actId="20577"/>
          <ac:spMkLst>
            <pc:docMk/>
            <pc:sldMk cId="753822672" sldId="1174"/>
            <ac:spMk id="4" creationId="{98911325-90A7-43FC-B419-1A8B9B53E732}"/>
          </ac:spMkLst>
        </pc:spChg>
        <pc:picChg chg="add del mod">
          <ac:chgData name="Ashley Maier" userId="2cfedd71-abf5-407a-8003-ac44a31232d5" providerId="ADAL" clId="{B4E6CA4A-65B7-45FB-ACFF-993A4A872F1B}" dt="2023-09-08T16:24:32.735" v="4994" actId="478"/>
          <ac:picMkLst>
            <pc:docMk/>
            <pc:sldMk cId="753822672" sldId="1174"/>
            <ac:picMk id="3" creationId="{712FEC05-BDDD-05BD-DFEC-11E357B7CDC1}"/>
          </ac:picMkLst>
        </pc:picChg>
        <pc:picChg chg="del">
          <ac:chgData name="Ashley Maier" userId="2cfedd71-abf5-407a-8003-ac44a31232d5" providerId="ADAL" clId="{B4E6CA4A-65B7-45FB-ACFF-993A4A872F1B}" dt="2023-09-08T15:06:17.861" v="4303" actId="478"/>
          <ac:picMkLst>
            <pc:docMk/>
            <pc:sldMk cId="753822672" sldId="1174"/>
            <ac:picMk id="6" creationId="{E07727D9-E07E-4522-A89D-2E1BAC2C8081}"/>
          </ac:picMkLst>
        </pc:picChg>
      </pc:sldChg>
      <pc:sldChg chg="del">
        <pc:chgData name="Ashley Maier" userId="2cfedd71-abf5-407a-8003-ac44a31232d5" providerId="ADAL" clId="{B4E6CA4A-65B7-45FB-ACFF-993A4A872F1B}" dt="2023-09-07T18:54:59.482" v="1213" actId="2696"/>
        <pc:sldMkLst>
          <pc:docMk/>
          <pc:sldMk cId="4169044188" sldId="1175"/>
        </pc:sldMkLst>
      </pc:sldChg>
      <pc:sldChg chg="ord">
        <pc:chgData name="Ashley Maier" userId="2cfedd71-abf5-407a-8003-ac44a31232d5" providerId="ADAL" clId="{B4E6CA4A-65B7-45FB-ACFF-993A4A872F1B}" dt="2023-09-08T15:54:11.526" v="4612"/>
        <pc:sldMkLst>
          <pc:docMk/>
          <pc:sldMk cId="1013865244" sldId="1176"/>
        </pc:sldMkLst>
      </pc:sldChg>
      <pc:sldChg chg="addSp delSp modSp add del mod ord setBg modNotesTx">
        <pc:chgData name="Ashley Maier" userId="2cfedd71-abf5-407a-8003-ac44a31232d5" providerId="ADAL" clId="{B4E6CA4A-65B7-45FB-ACFF-993A4A872F1B}" dt="2023-09-08T15:57:25.186" v="4628" actId="2696"/>
        <pc:sldMkLst>
          <pc:docMk/>
          <pc:sldMk cId="826116413" sldId="1177"/>
        </pc:sldMkLst>
        <pc:spChg chg="add del mod">
          <ac:chgData name="Ashley Maier" userId="2cfedd71-abf5-407a-8003-ac44a31232d5" providerId="ADAL" clId="{B4E6CA4A-65B7-45FB-ACFF-993A4A872F1B}" dt="2023-09-08T15:04:06.788" v="4265" actId="478"/>
          <ac:spMkLst>
            <pc:docMk/>
            <pc:sldMk cId="826116413" sldId="1177"/>
            <ac:spMk id="4" creationId="{157F081B-250C-6EF0-A310-68AE5D5E2F57}"/>
          </ac:spMkLst>
        </pc:spChg>
        <pc:spChg chg="mod">
          <ac:chgData name="Ashley Maier" userId="2cfedd71-abf5-407a-8003-ac44a31232d5" providerId="ADAL" clId="{B4E6CA4A-65B7-45FB-ACFF-993A4A872F1B}" dt="2023-09-08T12:51:00.177" v="3126" actId="1076"/>
          <ac:spMkLst>
            <pc:docMk/>
            <pc:sldMk cId="826116413" sldId="1177"/>
            <ac:spMk id="7" creationId="{1376DC24-0747-4E47-A555-60C6DCDC0EC6}"/>
          </ac:spMkLst>
        </pc:spChg>
        <pc:spChg chg="mod">
          <ac:chgData name="Ashley Maier" userId="2cfedd71-abf5-407a-8003-ac44a31232d5" providerId="ADAL" clId="{B4E6CA4A-65B7-45FB-ACFF-993A4A872F1B}" dt="2023-09-08T12:51:00.177" v="3126" actId="1076"/>
          <ac:spMkLst>
            <pc:docMk/>
            <pc:sldMk cId="826116413" sldId="1177"/>
            <ac:spMk id="8" creationId="{CE7B9E6E-70FF-45CF-9746-79ACB862A950}"/>
          </ac:spMkLst>
        </pc:spChg>
        <pc:spChg chg="mod">
          <ac:chgData name="Ashley Maier" userId="2cfedd71-abf5-407a-8003-ac44a31232d5" providerId="ADAL" clId="{B4E6CA4A-65B7-45FB-ACFF-993A4A872F1B}" dt="2023-09-08T12:51:00.177" v="3126" actId="1076"/>
          <ac:spMkLst>
            <pc:docMk/>
            <pc:sldMk cId="826116413" sldId="1177"/>
            <ac:spMk id="9" creationId="{27FF20B0-0BD2-4584-B744-73CE16491A8E}"/>
          </ac:spMkLst>
        </pc:spChg>
        <pc:spChg chg="mod">
          <ac:chgData name="Ashley Maier" userId="2cfedd71-abf5-407a-8003-ac44a31232d5" providerId="ADAL" clId="{B4E6CA4A-65B7-45FB-ACFF-993A4A872F1B}" dt="2023-09-08T12:51:00.177" v="3126" actId="1076"/>
          <ac:spMkLst>
            <pc:docMk/>
            <pc:sldMk cId="826116413" sldId="1177"/>
            <ac:spMk id="10" creationId="{A7C6E013-8880-43F7-AED6-927AD992A667}"/>
          </ac:spMkLst>
        </pc:spChg>
        <pc:spChg chg="mod">
          <ac:chgData name="Ashley Maier" userId="2cfedd71-abf5-407a-8003-ac44a31232d5" providerId="ADAL" clId="{B4E6CA4A-65B7-45FB-ACFF-993A4A872F1B}" dt="2023-09-08T12:51:00.177" v="3126" actId="1076"/>
          <ac:spMkLst>
            <pc:docMk/>
            <pc:sldMk cId="826116413" sldId="1177"/>
            <ac:spMk id="12" creationId="{C0E5DA68-7648-4976-A94E-CEA0134174E3}"/>
          </ac:spMkLst>
        </pc:spChg>
        <pc:spChg chg="mod">
          <ac:chgData name="Ashley Maier" userId="2cfedd71-abf5-407a-8003-ac44a31232d5" providerId="ADAL" clId="{B4E6CA4A-65B7-45FB-ACFF-993A4A872F1B}" dt="2023-09-08T12:51:00.177" v="3126" actId="1076"/>
          <ac:spMkLst>
            <pc:docMk/>
            <pc:sldMk cId="826116413" sldId="1177"/>
            <ac:spMk id="13" creationId="{18D4CE66-17E6-4D9D-9140-36561B22CEF6}"/>
          </ac:spMkLst>
        </pc:spChg>
        <pc:spChg chg="mod">
          <ac:chgData name="Ashley Maier" userId="2cfedd71-abf5-407a-8003-ac44a31232d5" providerId="ADAL" clId="{B4E6CA4A-65B7-45FB-ACFF-993A4A872F1B}" dt="2023-09-08T12:51:00.177" v="3126" actId="1076"/>
          <ac:spMkLst>
            <pc:docMk/>
            <pc:sldMk cId="826116413" sldId="1177"/>
            <ac:spMk id="14" creationId="{8882256A-411B-445D-908D-DEAA504D7D9A}"/>
          </ac:spMkLst>
        </pc:spChg>
        <pc:spChg chg="mod">
          <ac:chgData name="Ashley Maier" userId="2cfedd71-abf5-407a-8003-ac44a31232d5" providerId="ADAL" clId="{B4E6CA4A-65B7-45FB-ACFF-993A4A872F1B}" dt="2023-09-08T12:51:00.177" v="3126" actId="1076"/>
          <ac:spMkLst>
            <pc:docMk/>
            <pc:sldMk cId="826116413" sldId="1177"/>
            <ac:spMk id="15" creationId="{131E46DE-CA88-462A-86F9-02D9E1823878}"/>
          </ac:spMkLst>
        </pc:spChg>
        <pc:spChg chg="mod">
          <ac:chgData name="Ashley Maier" userId="2cfedd71-abf5-407a-8003-ac44a31232d5" providerId="ADAL" clId="{B4E6CA4A-65B7-45FB-ACFF-993A4A872F1B}" dt="2023-09-08T12:51:00.177" v="3126" actId="1076"/>
          <ac:spMkLst>
            <pc:docMk/>
            <pc:sldMk cId="826116413" sldId="1177"/>
            <ac:spMk id="16" creationId="{20B2EFEC-1FAB-46E5-AEB5-8D8AB909147E}"/>
          </ac:spMkLst>
        </pc:spChg>
        <pc:spChg chg="mod">
          <ac:chgData name="Ashley Maier" userId="2cfedd71-abf5-407a-8003-ac44a31232d5" providerId="ADAL" clId="{B4E6CA4A-65B7-45FB-ACFF-993A4A872F1B}" dt="2023-09-08T12:51:00.177" v="3126" actId="1076"/>
          <ac:spMkLst>
            <pc:docMk/>
            <pc:sldMk cId="826116413" sldId="1177"/>
            <ac:spMk id="17" creationId="{CC5D2EE5-E4AF-4768-9507-6D8938BC0B62}"/>
          </ac:spMkLst>
        </pc:spChg>
        <pc:spChg chg="mod">
          <ac:chgData name="Ashley Maier" userId="2cfedd71-abf5-407a-8003-ac44a31232d5" providerId="ADAL" clId="{B4E6CA4A-65B7-45FB-ACFF-993A4A872F1B}" dt="2023-09-08T12:51:00.177" v="3126" actId="1076"/>
          <ac:spMkLst>
            <pc:docMk/>
            <pc:sldMk cId="826116413" sldId="1177"/>
            <ac:spMk id="18" creationId="{73924E91-6030-4E2E-B64F-2F90492054D7}"/>
          </ac:spMkLst>
        </pc:spChg>
        <pc:spChg chg="mod">
          <ac:chgData name="Ashley Maier" userId="2cfedd71-abf5-407a-8003-ac44a31232d5" providerId="ADAL" clId="{B4E6CA4A-65B7-45FB-ACFF-993A4A872F1B}" dt="2023-09-08T12:51:00.177" v="3126" actId="1076"/>
          <ac:spMkLst>
            <pc:docMk/>
            <pc:sldMk cId="826116413" sldId="1177"/>
            <ac:spMk id="19" creationId="{2C0EABBE-417B-4CF1-81D0-5A4E9D8233F5}"/>
          </ac:spMkLst>
        </pc:spChg>
        <pc:spChg chg="mod">
          <ac:chgData name="Ashley Maier" userId="2cfedd71-abf5-407a-8003-ac44a31232d5" providerId="ADAL" clId="{B4E6CA4A-65B7-45FB-ACFF-993A4A872F1B}" dt="2023-09-08T12:51:00.177" v="3126" actId="1076"/>
          <ac:spMkLst>
            <pc:docMk/>
            <pc:sldMk cId="826116413" sldId="1177"/>
            <ac:spMk id="21" creationId="{C58BDCEE-96CC-4470-92AF-7CFEA1E3C502}"/>
          </ac:spMkLst>
        </pc:spChg>
        <pc:spChg chg="mod">
          <ac:chgData name="Ashley Maier" userId="2cfedd71-abf5-407a-8003-ac44a31232d5" providerId="ADAL" clId="{B4E6CA4A-65B7-45FB-ACFF-993A4A872F1B}" dt="2023-09-08T12:51:00.177" v="3126" actId="1076"/>
          <ac:spMkLst>
            <pc:docMk/>
            <pc:sldMk cId="826116413" sldId="1177"/>
            <ac:spMk id="22" creationId="{1F6E9835-C849-4B54-8AAF-99D5615000A9}"/>
          </ac:spMkLst>
        </pc:spChg>
        <pc:spChg chg="mod">
          <ac:chgData name="Ashley Maier" userId="2cfedd71-abf5-407a-8003-ac44a31232d5" providerId="ADAL" clId="{B4E6CA4A-65B7-45FB-ACFF-993A4A872F1B}" dt="2023-09-08T12:51:00.177" v="3126" actId="1076"/>
          <ac:spMkLst>
            <pc:docMk/>
            <pc:sldMk cId="826116413" sldId="1177"/>
            <ac:spMk id="23" creationId="{17F8635B-4C04-4ED6-979E-6216828BB854}"/>
          </ac:spMkLst>
        </pc:spChg>
        <pc:spChg chg="mod">
          <ac:chgData name="Ashley Maier" userId="2cfedd71-abf5-407a-8003-ac44a31232d5" providerId="ADAL" clId="{B4E6CA4A-65B7-45FB-ACFF-993A4A872F1B}" dt="2023-09-08T12:51:00.177" v="3126" actId="1076"/>
          <ac:spMkLst>
            <pc:docMk/>
            <pc:sldMk cId="826116413" sldId="1177"/>
            <ac:spMk id="24" creationId="{89C5D768-B0BD-472A-A200-2D44786F8920}"/>
          </ac:spMkLst>
        </pc:spChg>
        <pc:spChg chg="mod">
          <ac:chgData name="Ashley Maier" userId="2cfedd71-abf5-407a-8003-ac44a31232d5" providerId="ADAL" clId="{B4E6CA4A-65B7-45FB-ACFF-993A4A872F1B}" dt="2023-09-08T12:51:00.177" v="3126" actId="1076"/>
          <ac:spMkLst>
            <pc:docMk/>
            <pc:sldMk cId="826116413" sldId="1177"/>
            <ac:spMk id="25" creationId="{AB986C63-8DE9-4225-964E-34BF411A8AEF}"/>
          </ac:spMkLst>
        </pc:spChg>
        <pc:spChg chg="mod">
          <ac:chgData name="Ashley Maier" userId="2cfedd71-abf5-407a-8003-ac44a31232d5" providerId="ADAL" clId="{B4E6CA4A-65B7-45FB-ACFF-993A4A872F1B}" dt="2023-09-08T12:51:00.177" v="3126" actId="1076"/>
          <ac:spMkLst>
            <pc:docMk/>
            <pc:sldMk cId="826116413" sldId="1177"/>
            <ac:spMk id="26" creationId="{DA72A892-ED84-4360-A5AC-BDC9EC2E6CE2}"/>
          </ac:spMkLst>
        </pc:spChg>
        <pc:spChg chg="mod">
          <ac:chgData name="Ashley Maier" userId="2cfedd71-abf5-407a-8003-ac44a31232d5" providerId="ADAL" clId="{B4E6CA4A-65B7-45FB-ACFF-993A4A872F1B}" dt="2023-09-08T12:51:00.177" v="3126" actId="1076"/>
          <ac:spMkLst>
            <pc:docMk/>
            <pc:sldMk cId="826116413" sldId="1177"/>
            <ac:spMk id="27" creationId="{0C47984E-E7E8-481A-83AF-50450A6D66CE}"/>
          </ac:spMkLst>
        </pc:spChg>
        <pc:spChg chg="mod">
          <ac:chgData name="Ashley Maier" userId="2cfedd71-abf5-407a-8003-ac44a31232d5" providerId="ADAL" clId="{B4E6CA4A-65B7-45FB-ACFF-993A4A872F1B}" dt="2023-09-08T12:51:00.177" v="3126" actId="1076"/>
          <ac:spMkLst>
            <pc:docMk/>
            <pc:sldMk cId="826116413" sldId="1177"/>
            <ac:spMk id="28" creationId="{CD87C50C-39FF-42B5-BC7B-843729371ECD}"/>
          </ac:spMkLst>
        </pc:spChg>
        <pc:spChg chg="add del mod">
          <ac:chgData name="Ashley Maier" userId="2cfedd71-abf5-407a-8003-ac44a31232d5" providerId="ADAL" clId="{B4E6CA4A-65B7-45FB-ACFF-993A4A872F1B}" dt="2023-09-08T15:04:02.774" v="4264" actId="478"/>
          <ac:spMkLst>
            <pc:docMk/>
            <pc:sldMk cId="826116413" sldId="1177"/>
            <ac:spMk id="29" creationId="{B598BD97-2639-9395-4E37-53C7103AF9B4}"/>
          </ac:spMkLst>
        </pc:spChg>
        <pc:spChg chg="add mod">
          <ac:chgData name="Ashley Maier" userId="2cfedd71-abf5-407a-8003-ac44a31232d5" providerId="ADAL" clId="{B4E6CA4A-65B7-45FB-ACFF-993A4A872F1B}" dt="2023-09-08T15:04:08.013" v="4266"/>
          <ac:spMkLst>
            <pc:docMk/>
            <pc:sldMk cId="826116413" sldId="1177"/>
            <ac:spMk id="31" creationId="{4FE7DE80-8721-E611-6C37-E42D56783577}"/>
          </ac:spMkLst>
        </pc:spChg>
        <pc:spChg chg="del">
          <ac:chgData name="Ashley Maier" userId="2cfedd71-abf5-407a-8003-ac44a31232d5" providerId="ADAL" clId="{B4E6CA4A-65B7-45FB-ACFF-993A4A872F1B}" dt="2023-09-08T12:34:18.938" v="2801" actId="478"/>
          <ac:spMkLst>
            <pc:docMk/>
            <pc:sldMk cId="826116413" sldId="1177"/>
            <ac:spMk id="32770" creationId="{00000000-0000-0000-0000-000000000000}"/>
          </ac:spMkLst>
        </pc:spChg>
        <pc:spChg chg="mod">
          <ac:chgData name="Ashley Maier" userId="2cfedd71-abf5-407a-8003-ac44a31232d5" providerId="ADAL" clId="{B4E6CA4A-65B7-45FB-ACFF-993A4A872F1B}" dt="2023-09-08T12:51:14.978" v="3130" actId="207"/>
          <ac:spMkLst>
            <pc:docMk/>
            <pc:sldMk cId="826116413" sldId="1177"/>
            <ac:spMk id="32771" creationId="{00000000-0000-0000-0000-000000000000}"/>
          </ac:spMkLst>
        </pc:spChg>
        <pc:grpChg chg="mod">
          <ac:chgData name="Ashley Maier" userId="2cfedd71-abf5-407a-8003-ac44a31232d5" providerId="ADAL" clId="{B4E6CA4A-65B7-45FB-ACFF-993A4A872F1B}" dt="2023-09-08T12:51:00.177" v="3126" actId="1076"/>
          <ac:grpSpMkLst>
            <pc:docMk/>
            <pc:sldMk cId="826116413" sldId="1177"/>
            <ac:grpSpMk id="3" creationId="{801B106D-790C-41A3-88BA-A1A85D2AFA94}"/>
          </ac:grpSpMkLst>
        </pc:grpChg>
        <pc:grpChg chg="mod">
          <ac:chgData name="Ashley Maier" userId="2cfedd71-abf5-407a-8003-ac44a31232d5" providerId="ADAL" clId="{B4E6CA4A-65B7-45FB-ACFF-993A4A872F1B}" dt="2023-09-08T12:51:00.177" v="3126" actId="1076"/>
          <ac:grpSpMkLst>
            <pc:docMk/>
            <pc:sldMk cId="826116413" sldId="1177"/>
            <ac:grpSpMk id="6" creationId="{FE0E03BE-6B9F-43CF-B662-D2D2FAB9A6D1}"/>
          </ac:grpSpMkLst>
        </pc:grpChg>
        <pc:grpChg chg="mod">
          <ac:chgData name="Ashley Maier" userId="2cfedd71-abf5-407a-8003-ac44a31232d5" providerId="ADAL" clId="{B4E6CA4A-65B7-45FB-ACFF-993A4A872F1B}" dt="2023-09-08T12:51:00.177" v="3126" actId="1076"/>
          <ac:grpSpMkLst>
            <pc:docMk/>
            <pc:sldMk cId="826116413" sldId="1177"/>
            <ac:grpSpMk id="11" creationId="{BA475FF0-B9B1-427F-B91F-94CEF0D7C5BE}"/>
          </ac:grpSpMkLst>
        </pc:grpChg>
        <pc:grpChg chg="mod">
          <ac:chgData name="Ashley Maier" userId="2cfedd71-abf5-407a-8003-ac44a31232d5" providerId="ADAL" clId="{B4E6CA4A-65B7-45FB-ACFF-993A4A872F1B}" dt="2023-09-08T12:51:00.177" v="3126" actId="1076"/>
          <ac:grpSpMkLst>
            <pc:docMk/>
            <pc:sldMk cId="826116413" sldId="1177"/>
            <ac:grpSpMk id="20" creationId="{C6F51CE7-8A0C-45D5-B9CC-5C7DFBBDA851}"/>
          </ac:grpSpMkLst>
        </pc:grpChg>
      </pc:sldChg>
      <pc:sldChg chg="add del">
        <pc:chgData name="Ashley Maier" userId="2cfedd71-abf5-407a-8003-ac44a31232d5" providerId="ADAL" clId="{B4E6CA4A-65B7-45FB-ACFF-993A4A872F1B}" dt="2023-09-08T15:58:36.581" v="4640" actId="2696"/>
        <pc:sldMkLst>
          <pc:docMk/>
          <pc:sldMk cId="2201848762" sldId="1177"/>
        </pc:sldMkLst>
      </pc:sldChg>
      <pc:sldChg chg="new del">
        <pc:chgData name="Ashley Maier" userId="2cfedd71-abf5-407a-8003-ac44a31232d5" providerId="ADAL" clId="{B4E6CA4A-65B7-45FB-ACFF-993A4A872F1B}" dt="2023-09-08T15:54:20.425" v="4614" actId="2696"/>
        <pc:sldMkLst>
          <pc:docMk/>
          <pc:sldMk cId="1074876882" sldId="1178"/>
        </pc:sldMkLst>
      </pc:sldChg>
      <pc:sldChg chg="new del">
        <pc:chgData name="Ashley Maier" userId="2cfedd71-abf5-407a-8003-ac44a31232d5" providerId="ADAL" clId="{B4E6CA4A-65B7-45FB-ACFF-993A4A872F1B}" dt="2023-09-08T15:54:25.141" v="4616" actId="2696"/>
        <pc:sldMkLst>
          <pc:docMk/>
          <pc:sldMk cId="3760050677" sldId="1178"/>
        </pc:sldMkLst>
      </pc:sldChg>
      <pc:sldChg chg="addSp delSp modSp add mod modAnim modNotesTx">
        <pc:chgData name="Ashley Maier" userId="2cfedd71-abf5-407a-8003-ac44a31232d5" providerId="ADAL" clId="{B4E6CA4A-65B7-45FB-ACFF-993A4A872F1B}" dt="2023-09-11T20:25:24.822" v="7947" actId="1076"/>
        <pc:sldMkLst>
          <pc:docMk/>
          <pc:sldMk cId="2746805" sldId="1456"/>
        </pc:sldMkLst>
        <pc:spChg chg="del mod">
          <ac:chgData name="Ashley Maier" userId="2cfedd71-abf5-407a-8003-ac44a31232d5" providerId="ADAL" clId="{B4E6CA4A-65B7-45FB-ACFF-993A4A872F1B}" dt="2023-09-11T18:05:20.288" v="6188" actId="478"/>
          <ac:spMkLst>
            <pc:docMk/>
            <pc:sldMk cId="2746805" sldId="1456"/>
            <ac:spMk id="2" creationId="{76249F10-4624-4698-B915-0CD3502A0D4D}"/>
          </ac:spMkLst>
        </pc:spChg>
        <pc:spChg chg="mod">
          <ac:chgData name="Ashley Maier" userId="2cfedd71-abf5-407a-8003-ac44a31232d5" providerId="ADAL" clId="{B4E6CA4A-65B7-45FB-ACFF-993A4A872F1B}" dt="2023-09-11T18:04:19.674" v="6181" actId="164"/>
          <ac:spMkLst>
            <pc:docMk/>
            <pc:sldMk cId="2746805" sldId="1456"/>
            <ac:spMk id="7" creationId="{7BDC0E6F-602A-3E4B-B0EB-7E0F614C82B3}"/>
          </ac:spMkLst>
        </pc:spChg>
        <pc:spChg chg="mod">
          <ac:chgData name="Ashley Maier" userId="2cfedd71-abf5-407a-8003-ac44a31232d5" providerId="ADAL" clId="{B4E6CA4A-65B7-45FB-ACFF-993A4A872F1B}" dt="2023-09-11T20:25:13.784" v="7944" actId="114"/>
          <ac:spMkLst>
            <pc:docMk/>
            <pc:sldMk cId="2746805" sldId="1456"/>
            <ac:spMk id="9" creationId="{10D35A00-78E3-0C55-1D5D-95F622FE5557}"/>
          </ac:spMkLst>
        </pc:spChg>
        <pc:spChg chg="mod">
          <ac:chgData name="Ashley Maier" userId="2cfedd71-abf5-407a-8003-ac44a31232d5" providerId="ADAL" clId="{B4E6CA4A-65B7-45FB-ACFF-993A4A872F1B}" dt="2023-09-11T18:03:59.164" v="6176" actId="164"/>
          <ac:spMkLst>
            <pc:docMk/>
            <pc:sldMk cId="2746805" sldId="1456"/>
            <ac:spMk id="10" creationId="{E5D154E3-04A9-428A-9D03-990B41AB6C72}"/>
          </ac:spMkLst>
        </pc:spChg>
        <pc:spChg chg="mod">
          <ac:chgData name="Ashley Maier" userId="2cfedd71-abf5-407a-8003-ac44a31232d5" providerId="ADAL" clId="{B4E6CA4A-65B7-45FB-ACFF-993A4A872F1B}" dt="2023-09-11T18:04:29.878" v="6183" actId="164"/>
          <ac:spMkLst>
            <pc:docMk/>
            <pc:sldMk cId="2746805" sldId="1456"/>
            <ac:spMk id="13" creationId="{0E5C8AF8-051A-E6C7-7292-DB274FC2EE66}"/>
          </ac:spMkLst>
        </pc:spChg>
        <pc:spChg chg="mod">
          <ac:chgData name="Ashley Maier" userId="2cfedd71-abf5-407a-8003-ac44a31232d5" providerId="ADAL" clId="{B4E6CA4A-65B7-45FB-ACFF-993A4A872F1B}" dt="2023-09-11T18:03:59.164" v="6176" actId="164"/>
          <ac:spMkLst>
            <pc:docMk/>
            <pc:sldMk cId="2746805" sldId="1456"/>
            <ac:spMk id="18" creationId="{32804BB5-9979-23F8-71CB-CDC7C2F3E1DF}"/>
          </ac:spMkLst>
        </pc:spChg>
        <pc:spChg chg="add mod">
          <ac:chgData name="Ashley Maier" userId="2cfedd71-abf5-407a-8003-ac44a31232d5" providerId="ADAL" clId="{B4E6CA4A-65B7-45FB-ACFF-993A4A872F1B}" dt="2023-09-11T18:05:22.425" v="6189"/>
          <ac:spMkLst>
            <pc:docMk/>
            <pc:sldMk cId="2746805" sldId="1456"/>
            <ac:spMk id="19" creationId="{CE68C357-8362-DE8F-0C64-927F42FEF612}"/>
          </ac:spMkLst>
        </pc:spChg>
        <pc:spChg chg="mod">
          <ac:chgData name="Ashley Maier" userId="2cfedd71-abf5-407a-8003-ac44a31232d5" providerId="ADAL" clId="{B4E6CA4A-65B7-45FB-ACFF-993A4A872F1B}" dt="2023-09-11T18:04:29.878" v="6183" actId="164"/>
          <ac:spMkLst>
            <pc:docMk/>
            <pc:sldMk cId="2746805" sldId="1456"/>
            <ac:spMk id="20" creationId="{A4F0FAB1-E17F-6AF1-D68B-EAD2038C10A5}"/>
          </ac:spMkLst>
        </pc:spChg>
        <pc:spChg chg="add mod">
          <ac:chgData name="Ashley Maier" userId="2cfedd71-abf5-407a-8003-ac44a31232d5" providerId="ADAL" clId="{B4E6CA4A-65B7-45FB-ACFF-993A4A872F1B}" dt="2023-09-11T20:25:24.822" v="7947" actId="1076"/>
          <ac:spMkLst>
            <pc:docMk/>
            <pc:sldMk cId="2746805" sldId="1456"/>
            <ac:spMk id="21" creationId="{C7EB4A46-F2EF-8E99-B8BE-E2BD38B14298}"/>
          </ac:spMkLst>
        </pc:spChg>
        <pc:grpChg chg="add mod">
          <ac:chgData name="Ashley Maier" userId="2cfedd71-abf5-407a-8003-ac44a31232d5" providerId="ADAL" clId="{B4E6CA4A-65B7-45FB-ACFF-993A4A872F1B}" dt="2023-09-11T18:04:34.246" v="6184" actId="408"/>
          <ac:grpSpMkLst>
            <pc:docMk/>
            <pc:sldMk cId="2746805" sldId="1456"/>
            <ac:grpSpMk id="3" creationId="{1B97158C-D16D-B318-3815-A855A3CB5FDE}"/>
          </ac:grpSpMkLst>
        </pc:grpChg>
        <pc:grpChg chg="add mod">
          <ac:chgData name="Ashley Maier" userId="2cfedd71-abf5-407a-8003-ac44a31232d5" providerId="ADAL" clId="{B4E6CA4A-65B7-45FB-ACFF-993A4A872F1B}" dt="2023-09-11T18:04:15.121" v="6180" actId="164"/>
          <ac:grpSpMkLst>
            <pc:docMk/>
            <pc:sldMk cId="2746805" sldId="1456"/>
            <ac:grpSpMk id="5" creationId="{D4FF3899-F257-B88E-7B78-BE82F1EEE46B}"/>
          </ac:grpSpMkLst>
        </pc:grpChg>
        <pc:grpChg chg="add mod">
          <ac:chgData name="Ashley Maier" userId="2cfedd71-abf5-407a-8003-ac44a31232d5" providerId="ADAL" clId="{B4E6CA4A-65B7-45FB-ACFF-993A4A872F1B}" dt="2023-09-11T18:04:19.674" v="6181" actId="164"/>
          <ac:grpSpMkLst>
            <pc:docMk/>
            <pc:sldMk cId="2746805" sldId="1456"/>
            <ac:grpSpMk id="12" creationId="{D0CED5C6-A7B5-965E-F809-ECCD4135C49D}"/>
          </ac:grpSpMkLst>
        </pc:grpChg>
        <pc:grpChg chg="add mod">
          <ac:chgData name="Ashley Maier" userId="2cfedd71-abf5-407a-8003-ac44a31232d5" providerId="ADAL" clId="{B4E6CA4A-65B7-45FB-ACFF-993A4A872F1B}" dt="2023-09-11T18:04:29.878" v="6183" actId="164"/>
          <ac:grpSpMkLst>
            <pc:docMk/>
            <pc:sldMk cId="2746805" sldId="1456"/>
            <ac:grpSpMk id="14" creationId="{9074CFA0-3D7D-E3F9-AD14-38AC7B32E109}"/>
          </ac:grpSpMkLst>
        </pc:grpChg>
        <pc:picChg chg="mod">
          <ac:chgData name="Ashley Maier" userId="2cfedd71-abf5-407a-8003-ac44a31232d5" providerId="ADAL" clId="{B4E6CA4A-65B7-45FB-ACFF-993A4A872F1B}" dt="2023-09-11T18:03:59.164" v="6176" actId="164"/>
          <ac:picMkLst>
            <pc:docMk/>
            <pc:sldMk cId="2746805" sldId="1456"/>
            <ac:picMk id="4" creationId="{ADAD3C94-0B00-4363-A97F-AC1ECABFADE2}"/>
          </ac:picMkLst>
        </pc:picChg>
        <pc:picChg chg="mod">
          <ac:chgData name="Ashley Maier" userId="2cfedd71-abf5-407a-8003-ac44a31232d5" providerId="ADAL" clId="{B4E6CA4A-65B7-45FB-ACFF-993A4A872F1B}" dt="2023-09-11T18:04:19.674" v="6181" actId="164"/>
          <ac:picMkLst>
            <pc:docMk/>
            <pc:sldMk cId="2746805" sldId="1456"/>
            <ac:picMk id="6" creationId="{7384FE9B-1914-6939-00E0-5CBC99EA243A}"/>
          </ac:picMkLst>
        </pc:picChg>
        <pc:picChg chg="mod">
          <ac:chgData name="Ashley Maier" userId="2cfedd71-abf5-407a-8003-ac44a31232d5" providerId="ADAL" clId="{B4E6CA4A-65B7-45FB-ACFF-993A4A872F1B}" dt="2023-09-11T18:04:19.674" v="6181" actId="164"/>
          <ac:picMkLst>
            <pc:docMk/>
            <pc:sldMk cId="2746805" sldId="1456"/>
            <ac:picMk id="8" creationId="{9CF95992-965A-112C-1E3D-7E2B2AF35206}"/>
          </ac:picMkLst>
        </pc:picChg>
        <pc:picChg chg="mod">
          <ac:chgData name="Ashley Maier" userId="2cfedd71-abf5-407a-8003-ac44a31232d5" providerId="ADAL" clId="{B4E6CA4A-65B7-45FB-ACFF-993A4A872F1B}" dt="2023-09-11T17:59:09.476" v="5998" actId="1076"/>
          <ac:picMkLst>
            <pc:docMk/>
            <pc:sldMk cId="2746805" sldId="1456"/>
            <ac:picMk id="11" creationId="{EA21F9C4-61F8-8BBD-2A91-C279F7F9C22E}"/>
          </ac:picMkLst>
        </pc:picChg>
        <pc:picChg chg="mod">
          <ac:chgData name="Ashley Maier" userId="2cfedd71-abf5-407a-8003-ac44a31232d5" providerId="ADAL" clId="{B4E6CA4A-65B7-45FB-ACFF-993A4A872F1B}" dt="2023-09-11T18:04:29.878" v="6183" actId="164"/>
          <ac:picMkLst>
            <pc:docMk/>
            <pc:sldMk cId="2746805" sldId="1456"/>
            <ac:picMk id="15" creationId="{F4E08243-47DC-F630-68B4-8E97F8E87195}"/>
          </ac:picMkLst>
        </pc:picChg>
        <pc:picChg chg="mod">
          <ac:chgData name="Ashley Maier" userId="2cfedd71-abf5-407a-8003-ac44a31232d5" providerId="ADAL" clId="{B4E6CA4A-65B7-45FB-ACFF-993A4A872F1B}" dt="2023-09-11T18:04:40.799" v="6185" actId="1076"/>
          <ac:picMkLst>
            <pc:docMk/>
            <pc:sldMk cId="2746805" sldId="1456"/>
            <ac:picMk id="16" creationId="{430F4569-109C-6255-0C4F-0EC7F629577B}"/>
          </ac:picMkLst>
        </pc:picChg>
      </pc:sldChg>
      <pc:sldChg chg="addSp delSp modSp add mod ord setBg modAnim chgLayout modNotesTx">
        <pc:chgData name="Ashley Maier" userId="2cfedd71-abf5-407a-8003-ac44a31232d5" providerId="ADAL" clId="{B4E6CA4A-65B7-45FB-ACFF-993A4A872F1B}" dt="2023-09-11T20:25:54.708" v="7955" actId="20577"/>
        <pc:sldMkLst>
          <pc:docMk/>
          <pc:sldMk cId="3091565271" sldId="1457"/>
        </pc:sldMkLst>
        <pc:spChg chg="del mod">
          <ac:chgData name="Ashley Maier" userId="2cfedd71-abf5-407a-8003-ac44a31232d5" providerId="ADAL" clId="{B4E6CA4A-65B7-45FB-ACFF-993A4A872F1B}" dt="2023-09-11T18:05:10.373" v="6186" actId="478"/>
          <ac:spMkLst>
            <pc:docMk/>
            <pc:sldMk cId="3091565271" sldId="1457"/>
            <ac:spMk id="2" creationId="{00000000-0000-0000-0000-000000000000}"/>
          </ac:spMkLst>
        </pc:spChg>
        <pc:spChg chg="mod">
          <ac:chgData name="Ashley Maier" userId="2cfedd71-abf5-407a-8003-ac44a31232d5" providerId="ADAL" clId="{B4E6CA4A-65B7-45FB-ACFF-993A4A872F1B}" dt="2023-09-11T18:44:44.349" v="6748" actId="1076"/>
          <ac:spMkLst>
            <pc:docMk/>
            <pc:sldMk cId="3091565271" sldId="1457"/>
            <ac:spMk id="5" creationId="{6CB9A510-9FB1-4444-BE66-417142397B72}"/>
          </ac:spMkLst>
        </pc:spChg>
        <pc:spChg chg="add del mod">
          <ac:chgData name="Ashley Maier" userId="2cfedd71-abf5-407a-8003-ac44a31232d5" providerId="ADAL" clId="{B4E6CA4A-65B7-45FB-ACFF-993A4A872F1B}" dt="2023-09-11T18:40:15.168" v="6643" actId="478"/>
          <ac:spMkLst>
            <pc:docMk/>
            <pc:sldMk cId="3091565271" sldId="1457"/>
            <ac:spMk id="7" creationId="{2AD932CA-C9C7-4FED-7261-A3946DE238B4}"/>
          </ac:spMkLst>
        </pc:spChg>
        <pc:spChg chg="add del mod">
          <ac:chgData name="Ashley Maier" userId="2cfedd71-abf5-407a-8003-ac44a31232d5" providerId="ADAL" clId="{B4E6CA4A-65B7-45FB-ACFF-993A4A872F1B}" dt="2023-09-11T18:40:26.181" v="6646" actId="700"/>
          <ac:spMkLst>
            <pc:docMk/>
            <pc:sldMk cId="3091565271" sldId="1457"/>
            <ac:spMk id="9" creationId="{0CA6B03D-CBE4-4D02-2F3F-67680F1C3233}"/>
          </ac:spMkLst>
        </pc:spChg>
        <pc:spChg chg="add mod ord">
          <ac:chgData name="Ashley Maier" userId="2cfedd71-abf5-407a-8003-ac44a31232d5" providerId="ADAL" clId="{B4E6CA4A-65B7-45FB-ACFF-993A4A872F1B}" dt="2023-09-11T18:44:09.092" v="6726" actId="20577"/>
          <ac:spMkLst>
            <pc:docMk/>
            <pc:sldMk cId="3091565271" sldId="1457"/>
            <ac:spMk id="10" creationId="{02977AF7-648B-1DEB-3ED2-1A93C7D804B9}"/>
          </ac:spMkLst>
        </pc:spChg>
        <pc:graphicFrameChg chg="mod ord modGraphic">
          <ac:chgData name="Ashley Maier" userId="2cfedd71-abf5-407a-8003-ac44a31232d5" providerId="ADAL" clId="{B4E6CA4A-65B7-45FB-ACFF-993A4A872F1B}" dt="2023-09-11T18:44:26.976" v="6744" actId="1076"/>
          <ac:graphicFrameMkLst>
            <pc:docMk/>
            <pc:sldMk cId="3091565271" sldId="1457"/>
            <ac:graphicFrameMk id="4" creationId="{00000000-0000-0000-0000-000000000000}"/>
          </ac:graphicFrameMkLst>
        </pc:graphicFrameChg>
        <pc:graphicFrameChg chg="mod modGraphic">
          <ac:chgData name="Ashley Maier" userId="2cfedd71-abf5-407a-8003-ac44a31232d5" providerId="ADAL" clId="{B4E6CA4A-65B7-45FB-ACFF-993A4A872F1B}" dt="2023-09-11T20:25:54.708" v="7955" actId="20577"/>
          <ac:graphicFrameMkLst>
            <pc:docMk/>
            <pc:sldMk cId="3091565271" sldId="1457"/>
            <ac:graphicFrameMk id="6" creationId="{EC644EF8-E941-2EE6-8D36-3076E1DB4CCE}"/>
          </ac:graphicFrameMkLst>
        </pc:graphicFrameChg>
      </pc:sldChg>
      <pc:sldChg chg="addSp delSp modSp add del mod setBg modClrScheme modAnim chgLayout">
        <pc:chgData name="Ashley Maier" userId="2cfedd71-abf5-407a-8003-ac44a31232d5" providerId="ADAL" clId="{B4E6CA4A-65B7-45FB-ACFF-993A4A872F1B}" dt="2023-09-11T18:36:07.712" v="6611" actId="2696"/>
        <pc:sldMkLst>
          <pc:docMk/>
          <pc:sldMk cId="0" sldId="1458"/>
        </pc:sldMkLst>
        <pc:spChg chg="del mod">
          <ac:chgData name="Ashley Maier" userId="2cfedd71-abf5-407a-8003-ac44a31232d5" providerId="ADAL" clId="{B4E6CA4A-65B7-45FB-ACFF-993A4A872F1B}" dt="2023-09-11T18:26:20.067" v="6404" actId="478"/>
          <ac:spMkLst>
            <pc:docMk/>
            <pc:sldMk cId="0" sldId="1458"/>
            <ac:spMk id="2" creationId="{081D788C-FC6A-28C3-4A5F-95B10721C7B0}"/>
          </ac:spMkLst>
        </pc:spChg>
        <pc:spChg chg="del mod">
          <ac:chgData name="Ashley Maier" userId="2cfedd71-abf5-407a-8003-ac44a31232d5" providerId="ADAL" clId="{B4E6CA4A-65B7-45FB-ACFF-993A4A872F1B}" dt="2023-09-11T18:27:26.543" v="6424" actId="478"/>
          <ac:spMkLst>
            <pc:docMk/>
            <pc:sldMk cId="0" sldId="1458"/>
            <ac:spMk id="3" creationId="{00000000-0000-0000-0000-000000000000}"/>
          </ac:spMkLst>
        </pc:spChg>
        <pc:spChg chg="add mod ord">
          <ac:chgData name="Ashley Maier" userId="2cfedd71-abf5-407a-8003-ac44a31232d5" providerId="ADAL" clId="{B4E6CA4A-65B7-45FB-ACFF-993A4A872F1B}" dt="2023-09-11T18:27:33.484" v="6425" actId="700"/>
          <ac:spMkLst>
            <pc:docMk/>
            <pc:sldMk cId="0" sldId="1458"/>
            <ac:spMk id="5" creationId="{D07C7C03-B8EB-6C6F-EE6C-EACE7222324B}"/>
          </ac:spMkLst>
        </pc:spChg>
        <pc:spChg chg="add del mod">
          <ac:chgData name="Ashley Maier" userId="2cfedd71-abf5-407a-8003-ac44a31232d5" providerId="ADAL" clId="{B4E6CA4A-65B7-45FB-ACFF-993A4A872F1B}" dt="2023-09-11T18:29:25.436" v="6456" actId="478"/>
          <ac:spMkLst>
            <pc:docMk/>
            <pc:sldMk cId="0" sldId="1458"/>
            <ac:spMk id="10" creationId="{FF833EE7-8A95-C6B2-4336-01DC4C6C49E8}"/>
          </ac:spMkLst>
        </pc:spChg>
        <pc:spChg chg="add mod">
          <ac:chgData name="Ashley Maier" userId="2cfedd71-abf5-407a-8003-ac44a31232d5" providerId="ADAL" clId="{B4E6CA4A-65B7-45FB-ACFF-993A4A872F1B}" dt="2023-09-11T18:26:52.834" v="6411" actId="1076"/>
          <ac:spMkLst>
            <pc:docMk/>
            <pc:sldMk cId="0" sldId="1458"/>
            <ac:spMk id="12" creationId="{8D39F618-4DA4-A0A7-AC95-3B369E811906}"/>
          </ac:spMkLst>
        </pc:spChg>
        <pc:spChg chg="add del mod">
          <ac:chgData name="Ashley Maier" userId="2cfedd71-abf5-407a-8003-ac44a31232d5" providerId="ADAL" clId="{B4E6CA4A-65B7-45FB-ACFF-993A4A872F1B}" dt="2023-09-11T18:29:52.016" v="6471" actId="478"/>
          <ac:spMkLst>
            <pc:docMk/>
            <pc:sldMk cId="0" sldId="1458"/>
            <ac:spMk id="13" creationId="{42383E3E-0B87-B6EC-B0F1-8CA6179338D2}"/>
          </ac:spMkLst>
        </pc:spChg>
        <pc:spChg chg="add del mod">
          <ac:chgData name="Ashley Maier" userId="2cfedd71-abf5-407a-8003-ac44a31232d5" providerId="ADAL" clId="{B4E6CA4A-65B7-45FB-ACFF-993A4A872F1B}" dt="2023-09-11T18:27:33.484" v="6425" actId="700"/>
          <ac:spMkLst>
            <pc:docMk/>
            <pc:sldMk cId="0" sldId="1458"/>
            <ac:spMk id="15" creationId="{0924A843-98AB-89DE-DBD6-850F21A20632}"/>
          </ac:spMkLst>
        </pc:spChg>
        <pc:spChg chg="add mod">
          <ac:chgData name="Ashley Maier" userId="2cfedd71-abf5-407a-8003-ac44a31232d5" providerId="ADAL" clId="{B4E6CA4A-65B7-45FB-ACFF-993A4A872F1B}" dt="2023-09-11T18:30:51.485" v="6525" actId="114"/>
          <ac:spMkLst>
            <pc:docMk/>
            <pc:sldMk cId="0" sldId="1458"/>
            <ac:spMk id="16" creationId="{2268C9B6-95B4-BB26-8453-0D63A2C8C227}"/>
          </ac:spMkLst>
        </pc:spChg>
        <pc:spChg chg="del mod">
          <ac:chgData name="Ashley Maier" userId="2cfedd71-abf5-407a-8003-ac44a31232d5" providerId="ADAL" clId="{B4E6CA4A-65B7-45FB-ACFF-993A4A872F1B}" dt="2023-09-11T18:08:36.946" v="6263" actId="478"/>
          <ac:spMkLst>
            <pc:docMk/>
            <pc:sldMk cId="0" sldId="1458"/>
            <ac:spMk id="32770" creationId="{00000000-0000-0000-0000-000000000000}"/>
          </ac:spMkLst>
        </pc:spChg>
        <pc:graphicFrameChg chg="add mod modGraphic">
          <ac:chgData name="Ashley Maier" userId="2cfedd71-abf5-407a-8003-ac44a31232d5" providerId="ADAL" clId="{B4E6CA4A-65B7-45FB-ACFF-993A4A872F1B}" dt="2023-09-11T18:33:25.361" v="6580" actId="404"/>
          <ac:graphicFrameMkLst>
            <pc:docMk/>
            <pc:sldMk cId="0" sldId="1458"/>
            <ac:graphicFrameMk id="11" creationId="{5F089AD7-0C79-54B7-CFAD-298BA53D33FA}"/>
          </ac:graphicFrameMkLst>
        </pc:graphicFrameChg>
        <pc:picChg chg="add del mod">
          <ac:chgData name="Ashley Maier" userId="2cfedd71-abf5-407a-8003-ac44a31232d5" providerId="ADAL" clId="{B4E6CA4A-65B7-45FB-ACFF-993A4A872F1B}" dt="2023-09-11T18:13:08.583" v="6300" actId="478"/>
          <ac:picMkLst>
            <pc:docMk/>
            <pc:sldMk cId="0" sldId="1458"/>
            <ac:picMk id="6" creationId="{08647569-7F16-D5EB-E811-2FA0FAE260D1}"/>
          </ac:picMkLst>
        </pc:picChg>
        <pc:picChg chg="add mod modCrop">
          <ac:chgData name="Ashley Maier" userId="2cfedd71-abf5-407a-8003-ac44a31232d5" providerId="ADAL" clId="{B4E6CA4A-65B7-45FB-ACFF-993A4A872F1B}" dt="2023-09-11T18:33:09.269" v="6577" actId="1035"/>
          <ac:picMkLst>
            <pc:docMk/>
            <pc:sldMk cId="0" sldId="1458"/>
            <ac:picMk id="8" creationId="{C5CA2ED2-D849-9498-1E6A-9BC98B426295}"/>
          </ac:picMkLst>
        </pc:picChg>
        <pc:picChg chg="mod">
          <ac:chgData name="Ashley Maier" userId="2cfedd71-abf5-407a-8003-ac44a31232d5" providerId="ADAL" clId="{B4E6CA4A-65B7-45FB-ACFF-993A4A872F1B}" dt="2023-09-11T18:28:45.322" v="6435" actId="14100"/>
          <ac:picMkLst>
            <pc:docMk/>
            <pc:sldMk cId="0" sldId="1458"/>
            <ac:picMk id="9" creationId="{DDBF7A14-7791-D325-E4C5-6372097E1AE8}"/>
          </ac:picMkLst>
        </pc:picChg>
      </pc:sldChg>
      <pc:sldChg chg="addSp delSp modSp add mod modAnim modNotesTx">
        <pc:chgData name="Ashley Maier" userId="2cfedd71-abf5-407a-8003-ac44a31232d5" providerId="ADAL" clId="{B4E6CA4A-65B7-45FB-ACFF-993A4A872F1B}" dt="2023-09-11T20:18:48.836" v="7875" actId="20577"/>
        <pc:sldMkLst>
          <pc:docMk/>
          <pc:sldMk cId="3188034255" sldId="1529"/>
        </pc:sldMkLst>
        <pc:spChg chg="del mod">
          <ac:chgData name="Ashley Maier" userId="2cfedd71-abf5-407a-8003-ac44a31232d5" providerId="ADAL" clId="{B4E6CA4A-65B7-45FB-ACFF-993A4A872F1B}" dt="2023-09-08T16:12:56.780" v="4811" actId="478"/>
          <ac:spMkLst>
            <pc:docMk/>
            <pc:sldMk cId="3188034255" sldId="1529"/>
            <ac:spMk id="2" creationId="{1568764E-919F-5D50-A562-94D2CD0412DD}"/>
          </ac:spMkLst>
        </pc:spChg>
        <pc:spChg chg="add mod">
          <ac:chgData name="Ashley Maier" userId="2cfedd71-abf5-407a-8003-ac44a31232d5" providerId="ADAL" clId="{B4E6CA4A-65B7-45FB-ACFF-993A4A872F1B}" dt="2023-09-08T16:12:29.705" v="4807"/>
          <ac:spMkLst>
            <pc:docMk/>
            <pc:sldMk cId="3188034255" sldId="1529"/>
            <ac:spMk id="3" creationId="{D4D8DBDF-19F4-42EE-6F72-FED6A3BE86EA}"/>
          </ac:spMkLst>
        </pc:spChg>
        <pc:spChg chg="add mod">
          <ac:chgData name="Ashley Maier" userId="2cfedd71-abf5-407a-8003-ac44a31232d5" providerId="ADAL" clId="{B4E6CA4A-65B7-45FB-ACFF-993A4A872F1B}" dt="2023-09-08T16:13:25.021" v="4851" actId="14100"/>
          <ac:spMkLst>
            <pc:docMk/>
            <pc:sldMk cId="3188034255" sldId="1529"/>
            <ac:spMk id="4" creationId="{EEA8ADB8-60C5-C2D0-3C5C-02BCD55D4C5D}"/>
          </ac:spMkLst>
        </pc:spChg>
        <pc:spChg chg="mod">
          <ac:chgData name="Ashley Maier" userId="2cfedd71-abf5-407a-8003-ac44a31232d5" providerId="ADAL" clId="{B4E6CA4A-65B7-45FB-ACFF-993A4A872F1B}" dt="2023-09-11T20:18:48.836" v="7875" actId="20577"/>
          <ac:spMkLst>
            <pc:docMk/>
            <pc:sldMk cId="3188034255" sldId="1529"/>
            <ac:spMk id="5" creationId="{A70030FC-D927-CF8B-6042-6C8EC2345660}"/>
          </ac:spMkLst>
        </pc:spChg>
        <pc:spChg chg="mod">
          <ac:chgData name="Ashley Maier" userId="2cfedd71-abf5-407a-8003-ac44a31232d5" providerId="ADAL" clId="{B4E6CA4A-65B7-45FB-ACFF-993A4A872F1B}" dt="2023-09-11T20:18:45.414" v="7874" actId="108"/>
          <ac:spMkLst>
            <pc:docMk/>
            <pc:sldMk cId="3188034255" sldId="1529"/>
            <ac:spMk id="7" creationId="{0C0812D2-0EBC-B0D9-8C38-49B92C9F8853}"/>
          </ac:spMkLst>
        </pc:spChg>
        <pc:spChg chg="add del mod">
          <ac:chgData name="Ashley Maier" userId="2cfedd71-abf5-407a-8003-ac44a31232d5" providerId="ADAL" clId="{B4E6CA4A-65B7-45FB-ACFF-993A4A872F1B}" dt="2023-09-11T18:37:26.998" v="6621" actId="553"/>
          <ac:spMkLst>
            <pc:docMk/>
            <pc:sldMk cId="3188034255" sldId="1529"/>
            <ac:spMk id="11" creationId="{35B6A651-F306-110F-5EE1-7824E12EA96A}"/>
          </ac:spMkLst>
        </pc:spChg>
        <pc:graphicFrameChg chg="mod modGraphic">
          <ac:chgData name="Ashley Maier" userId="2cfedd71-abf5-407a-8003-ac44a31232d5" providerId="ADAL" clId="{B4E6CA4A-65B7-45FB-ACFF-993A4A872F1B}" dt="2023-09-08T16:19:41.134" v="4952" actId="20577"/>
          <ac:graphicFrameMkLst>
            <pc:docMk/>
            <pc:sldMk cId="3188034255" sldId="1529"/>
            <ac:graphicFrameMk id="8" creationId="{5674A2C7-6DCC-823B-D394-A53072BA082C}"/>
          </ac:graphicFrameMkLst>
        </pc:graphicFrameChg>
        <pc:picChg chg="mod">
          <ac:chgData name="Ashley Maier" userId="2cfedd71-abf5-407a-8003-ac44a31232d5" providerId="ADAL" clId="{B4E6CA4A-65B7-45FB-ACFF-993A4A872F1B}" dt="2023-09-11T18:37:26.998" v="6621" actId="553"/>
          <ac:picMkLst>
            <pc:docMk/>
            <pc:sldMk cId="3188034255" sldId="1529"/>
            <ac:picMk id="13" creationId="{9CB2BDBA-95E5-B9CB-3B76-F5D380F33159}"/>
          </ac:picMkLst>
        </pc:picChg>
        <pc:picChg chg="mod modCrop">
          <ac:chgData name="Ashley Maier" userId="2cfedd71-abf5-407a-8003-ac44a31232d5" providerId="ADAL" clId="{B4E6CA4A-65B7-45FB-ACFF-993A4A872F1B}" dt="2023-09-11T18:37:26.998" v="6621" actId="553"/>
          <ac:picMkLst>
            <pc:docMk/>
            <pc:sldMk cId="3188034255" sldId="1529"/>
            <ac:picMk id="15" creationId="{DB5A9F60-9727-A86D-68EC-74EC6847CF48}"/>
          </ac:picMkLst>
        </pc:picChg>
      </pc:sldChg>
      <pc:sldChg chg="addSp delSp modSp add mod ord modAnim modNotesTx">
        <pc:chgData name="Ashley Maier" userId="2cfedd71-abf5-407a-8003-ac44a31232d5" providerId="ADAL" clId="{B4E6CA4A-65B7-45FB-ACFF-993A4A872F1B}" dt="2023-09-11T19:39:05.808" v="7676"/>
        <pc:sldMkLst>
          <pc:docMk/>
          <pc:sldMk cId="1371702216" sldId="1530"/>
        </pc:sldMkLst>
        <pc:spChg chg="add mod">
          <ac:chgData name="Ashley Maier" userId="2cfedd71-abf5-407a-8003-ac44a31232d5" providerId="ADAL" clId="{B4E6CA4A-65B7-45FB-ACFF-993A4A872F1B}" dt="2023-09-11T18:42:13.561" v="6681"/>
          <ac:spMkLst>
            <pc:docMk/>
            <pc:sldMk cId="1371702216" sldId="1530"/>
            <ac:spMk id="4" creationId="{26B30B24-5397-A86D-8CDC-C58B589DE5AA}"/>
          </ac:spMkLst>
        </pc:spChg>
        <pc:spChg chg="mod">
          <ac:chgData name="Ashley Maier" userId="2cfedd71-abf5-407a-8003-ac44a31232d5" providerId="ADAL" clId="{B4E6CA4A-65B7-45FB-ACFF-993A4A872F1B}" dt="2023-09-11T18:42:16.375" v="6682" actId="1076"/>
          <ac:spMkLst>
            <pc:docMk/>
            <pc:sldMk cId="1371702216" sldId="1530"/>
            <ac:spMk id="7" creationId="{1376DC24-0747-4E47-A555-60C6DCDC0EC6}"/>
          </ac:spMkLst>
        </pc:spChg>
        <pc:spChg chg="mod">
          <ac:chgData name="Ashley Maier" userId="2cfedd71-abf5-407a-8003-ac44a31232d5" providerId="ADAL" clId="{B4E6CA4A-65B7-45FB-ACFF-993A4A872F1B}" dt="2023-09-11T18:42:16.375" v="6682" actId="1076"/>
          <ac:spMkLst>
            <pc:docMk/>
            <pc:sldMk cId="1371702216" sldId="1530"/>
            <ac:spMk id="8" creationId="{CE7B9E6E-70FF-45CF-9746-79ACB862A950}"/>
          </ac:spMkLst>
        </pc:spChg>
        <pc:spChg chg="mod">
          <ac:chgData name="Ashley Maier" userId="2cfedd71-abf5-407a-8003-ac44a31232d5" providerId="ADAL" clId="{B4E6CA4A-65B7-45FB-ACFF-993A4A872F1B}" dt="2023-09-11T18:42:16.375" v="6682" actId="1076"/>
          <ac:spMkLst>
            <pc:docMk/>
            <pc:sldMk cId="1371702216" sldId="1530"/>
            <ac:spMk id="9" creationId="{27FF20B0-0BD2-4584-B744-73CE16491A8E}"/>
          </ac:spMkLst>
        </pc:spChg>
        <pc:spChg chg="mod">
          <ac:chgData name="Ashley Maier" userId="2cfedd71-abf5-407a-8003-ac44a31232d5" providerId="ADAL" clId="{B4E6CA4A-65B7-45FB-ACFF-993A4A872F1B}" dt="2023-09-11T18:42:16.375" v="6682" actId="1076"/>
          <ac:spMkLst>
            <pc:docMk/>
            <pc:sldMk cId="1371702216" sldId="1530"/>
            <ac:spMk id="10" creationId="{A7C6E013-8880-43F7-AED6-927AD992A667}"/>
          </ac:spMkLst>
        </pc:spChg>
        <pc:spChg chg="mod">
          <ac:chgData name="Ashley Maier" userId="2cfedd71-abf5-407a-8003-ac44a31232d5" providerId="ADAL" clId="{B4E6CA4A-65B7-45FB-ACFF-993A4A872F1B}" dt="2023-09-11T18:42:16.375" v="6682" actId="1076"/>
          <ac:spMkLst>
            <pc:docMk/>
            <pc:sldMk cId="1371702216" sldId="1530"/>
            <ac:spMk id="12" creationId="{C0E5DA68-7648-4976-A94E-CEA0134174E3}"/>
          </ac:spMkLst>
        </pc:spChg>
        <pc:spChg chg="mod">
          <ac:chgData name="Ashley Maier" userId="2cfedd71-abf5-407a-8003-ac44a31232d5" providerId="ADAL" clId="{B4E6CA4A-65B7-45FB-ACFF-993A4A872F1B}" dt="2023-09-11T18:42:16.375" v="6682" actId="1076"/>
          <ac:spMkLst>
            <pc:docMk/>
            <pc:sldMk cId="1371702216" sldId="1530"/>
            <ac:spMk id="13" creationId="{18D4CE66-17E6-4D9D-9140-36561B22CEF6}"/>
          </ac:spMkLst>
        </pc:spChg>
        <pc:spChg chg="mod">
          <ac:chgData name="Ashley Maier" userId="2cfedd71-abf5-407a-8003-ac44a31232d5" providerId="ADAL" clId="{B4E6CA4A-65B7-45FB-ACFF-993A4A872F1B}" dt="2023-09-11T18:42:16.375" v="6682" actId="1076"/>
          <ac:spMkLst>
            <pc:docMk/>
            <pc:sldMk cId="1371702216" sldId="1530"/>
            <ac:spMk id="14" creationId="{8882256A-411B-445D-908D-DEAA504D7D9A}"/>
          </ac:spMkLst>
        </pc:spChg>
        <pc:spChg chg="mod">
          <ac:chgData name="Ashley Maier" userId="2cfedd71-abf5-407a-8003-ac44a31232d5" providerId="ADAL" clId="{B4E6CA4A-65B7-45FB-ACFF-993A4A872F1B}" dt="2023-09-11T18:42:16.375" v="6682" actId="1076"/>
          <ac:spMkLst>
            <pc:docMk/>
            <pc:sldMk cId="1371702216" sldId="1530"/>
            <ac:spMk id="15" creationId="{131E46DE-CA88-462A-86F9-02D9E1823878}"/>
          </ac:spMkLst>
        </pc:spChg>
        <pc:spChg chg="mod">
          <ac:chgData name="Ashley Maier" userId="2cfedd71-abf5-407a-8003-ac44a31232d5" providerId="ADAL" clId="{B4E6CA4A-65B7-45FB-ACFF-993A4A872F1B}" dt="2023-09-11T18:42:16.375" v="6682" actId="1076"/>
          <ac:spMkLst>
            <pc:docMk/>
            <pc:sldMk cId="1371702216" sldId="1530"/>
            <ac:spMk id="16" creationId="{20B2EFEC-1FAB-46E5-AEB5-8D8AB909147E}"/>
          </ac:spMkLst>
        </pc:spChg>
        <pc:spChg chg="mod">
          <ac:chgData name="Ashley Maier" userId="2cfedd71-abf5-407a-8003-ac44a31232d5" providerId="ADAL" clId="{B4E6CA4A-65B7-45FB-ACFF-993A4A872F1B}" dt="2023-09-11T18:42:16.375" v="6682" actId="1076"/>
          <ac:spMkLst>
            <pc:docMk/>
            <pc:sldMk cId="1371702216" sldId="1530"/>
            <ac:spMk id="17" creationId="{CC5D2EE5-E4AF-4768-9507-6D8938BC0B62}"/>
          </ac:spMkLst>
        </pc:spChg>
        <pc:spChg chg="mod">
          <ac:chgData name="Ashley Maier" userId="2cfedd71-abf5-407a-8003-ac44a31232d5" providerId="ADAL" clId="{B4E6CA4A-65B7-45FB-ACFF-993A4A872F1B}" dt="2023-09-11T18:42:16.375" v="6682" actId="1076"/>
          <ac:spMkLst>
            <pc:docMk/>
            <pc:sldMk cId="1371702216" sldId="1530"/>
            <ac:spMk id="18" creationId="{73924E91-6030-4E2E-B64F-2F90492054D7}"/>
          </ac:spMkLst>
        </pc:spChg>
        <pc:spChg chg="mod">
          <ac:chgData name="Ashley Maier" userId="2cfedd71-abf5-407a-8003-ac44a31232d5" providerId="ADAL" clId="{B4E6CA4A-65B7-45FB-ACFF-993A4A872F1B}" dt="2023-09-11T18:42:16.375" v="6682" actId="1076"/>
          <ac:spMkLst>
            <pc:docMk/>
            <pc:sldMk cId="1371702216" sldId="1530"/>
            <ac:spMk id="19" creationId="{2C0EABBE-417B-4CF1-81D0-5A4E9D8233F5}"/>
          </ac:spMkLst>
        </pc:spChg>
        <pc:spChg chg="mod">
          <ac:chgData name="Ashley Maier" userId="2cfedd71-abf5-407a-8003-ac44a31232d5" providerId="ADAL" clId="{B4E6CA4A-65B7-45FB-ACFF-993A4A872F1B}" dt="2023-09-11T18:42:16.375" v="6682" actId="1076"/>
          <ac:spMkLst>
            <pc:docMk/>
            <pc:sldMk cId="1371702216" sldId="1530"/>
            <ac:spMk id="21" creationId="{C58BDCEE-96CC-4470-92AF-7CFEA1E3C502}"/>
          </ac:spMkLst>
        </pc:spChg>
        <pc:spChg chg="mod">
          <ac:chgData name="Ashley Maier" userId="2cfedd71-abf5-407a-8003-ac44a31232d5" providerId="ADAL" clId="{B4E6CA4A-65B7-45FB-ACFF-993A4A872F1B}" dt="2023-09-11T18:42:16.375" v="6682" actId="1076"/>
          <ac:spMkLst>
            <pc:docMk/>
            <pc:sldMk cId="1371702216" sldId="1530"/>
            <ac:spMk id="22" creationId="{1F6E9835-C849-4B54-8AAF-99D5615000A9}"/>
          </ac:spMkLst>
        </pc:spChg>
        <pc:spChg chg="mod">
          <ac:chgData name="Ashley Maier" userId="2cfedd71-abf5-407a-8003-ac44a31232d5" providerId="ADAL" clId="{B4E6CA4A-65B7-45FB-ACFF-993A4A872F1B}" dt="2023-09-11T18:42:16.375" v="6682" actId="1076"/>
          <ac:spMkLst>
            <pc:docMk/>
            <pc:sldMk cId="1371702216" sldId="1530"/>
            <ac:spMk id="23" creationId="{17F8635B-4C04-4ED6-979E-6216828BB854}"/>
          </ac:spMkLst>
        </pc:spChg>
        <pc:spChg chg="mod">
          <ac:chgData name="Ashley Maier" userId="2cfedd71-abf5-407a-8003-ac44a31232d5" providerId="ADAL" clId="{B4E6CA4A-65B7-45FB-ACFF-993A4A872F1B}" dt="2023-09-11T18:42:16.375" v="6682" actId="1076"/>
          <ac:spMkLst>
            <pc:docMk/>
            <pc:sldMk cId="1371702216" sldId="1530"/>
            <ac:spMk id="24" creationId="{89C5D768-B0BD-472A-A200-2D44786F8920}"/>
          </ac:spMkLst>
        </pc:spChg>
        <pc:spChg chg="mod">
          <ac:chgData name="Ashley Maier" userId="2cfedd71-abf5-407a-8003-ac44a31232d5" providerId="ADAL" clId="{B4E6CA4A-65B7-45FB-ACFF-993A4A872F1B}" dt="2023-09-11T18:42:16.375" v="6682" actId="1076"/>
          <ac:spMkLst>
            <pc:docMk/>
            <pc:sldMk cId="1371702216" sldId="1530"/>
            <ac:spMk id="25" creationId="{AB986C63-8DE9-4225-964E-34BF411A8AEF}"/>
          </ac:spMkLst>
        </pc:spChg>
        <pc:spChg chg="mod">
          <ac:chgData name="Ashley Maier" userId="2cfedd71-abf5-407a-8003-ac44a31232d5" providerId="ADAL" clId="{B4E6CA4A-65B7-45FB-ACFF-993A4A872F1B}" dt="2023-09-11T18:42:16.375" v="6682" actId="1076"/>
          <ac:spMkLst>
            <pc:docMk/>
            <pc:sldMk cId="1371702216" sldId="1530"/>
            <ac:spMk id="26" creationId="{DA72A892-ED84-4360-A5AC-BDC9EC2E6CE2}"/>
          </ac:spMkLst>
        </pc:spChg>
        <pc:spChg chg="mod">
          <ac:chgData name="Ashley Maier" userId="2cfedd71-abf5-407a-8003-ac44a31232d5" providerId="ADAL" clId="{B4E6CA4A-65B7-45FB-ACFF-993A4A872F1B}" dt="2023-09-11T18:42:16.375" v="6682" actId="1076"/>
          <ac:spMkLst>
            <pc:docMk/>
            <pc:sldMk cId="1371702216" sldId="1530"/>
            <ac:spMk id="27" creationId="{0C47984E-E7E8-481A-83AF-50450A6D66CE}"/>
          </ac:spMkLst>
        </pc:spChg>
        <pc:spChg chg="mod">
          <ac:chgData name="Ashley Maier" userId="2cfedd71-abf5-407a-8003-ac44a31232d5" providerId="ADAL" clId="{B4E6CA4A-65B7-45FB-ACFF-993A4A872F1B}" dt="2023-09-11T18:42:16.375" v="6682" actId="1076"/>
          <ac:spMkLst>
            <pc:docMk/>
            <pc:sldMk cId="1371702216" sldId="1530"/>
            <ac:spMk id="28" creationId="{CD87C50C-39FF-42B5-BC7B-843729371ECD}"/>
          </ac:spMkLst>
        </pc:spChg>
        <pc:spChg chg="del">
          <ac:chgData name="Ashley Maier" userId="2cfedd71-abf5-407a-8003-ac44a31232d5" providerId="ADAL" clId="{B4E6CA4A-65B7-45FB-ACFF-993A4A872F1B}" dt="2023-09-11T18:42:12.411" v="6680" actId="478"/>
          <ac:spMkLst>
            <pc:docMk/>
            <pc:sldMk cId="1371702216" sldId="1530"/>
            <ac:spMk id="31" creationId="{4FE7DE80-8721-E611-6C37-E42D56783577}"/>
          </ac:spMkLst>
        </pc:spChg>
        <pc:spChg chg="mod">
          <ac:chgData name="Ashley Maier" userId="2cfedd71-abf5-407a-8003-ac44a31232d5" providerId="ADAL" clId="{B4E6CA4A-65B7-45FB-ACFF-993A4A872F1B}" dt="2023-09-08T15:59:42.175" v="4696" actId="108"/>
          <ac:spMkLst>
            <pc:docMk/>
            <pc:sldMk cId="1371702216" sldId="1530"/>
            <ac:spMk id="32771" creationId="{00000000-0000-0000-0000-000000000000}"/>
          </ac:spMkLst>
        </pc:spChg>
        <pc:grpChg chg="mod">
          <ac:chgData name="Ashley Maier" userId="2cfedd71-abf5-407a-8003-ac44a31232d5" providerId="ADAL" clId="{B4E6CA4A-65B7-45FB-ACFF-993A4A872F1B}" dt="2023-09-11T18:42:16.375" v="6682" actId="1076"/>
          <ac:grpSpMkLst>
            <pc:docMk/>
            <pc:sldMk cId="1371702216" sldId="1530"/>
            <ac:grpSpMk id="3" creationId="{801B106D-790C-41A3-88BA-A1A85D2AFA94}"/>
          </ac:grpSpMkLst>
        </pc:grpChg>
        <pc:grpChg chg="mod">
          <ac:chgData name="Ashley Maier" userId="2cfedd71-abf5-407a-8003-ac44a31232d5" providerId="ADAL" clId="{B4E6CA4A-65B7-45FB-ACFF-993A4A872F1B}" dt="2023-09-11T18:42:16.375" v="6682" actId="1076"/>
          <ac:grpSpMkLst>
            <pc:docMk/>
            <pc:sldMk cId="1371702216" sldId="1530"/>
            <ac:grpSpMk id="6" creationId="{FE0E03BE-6B9F-43CF-B662-D2D2FAB9A6D1}"/>
          </ac:grpSpMkLst>
        </pc:grpChg>
        <pc:grpChg chg="mod">
          <ac:chgData name="Ashley Maier" userId="2cfedd71-abf5-407a-8003-ac44a31232d5" providerId="ADAL" clId="{B4E6CA4A-65B7-45FB-ACFF-993A4A872F1B}" dt="2023-09-11T18:42:16.375" v="6682" actId="1076"/>
          <ac:grpSpMkLst>
            <pc:docMk/>
            <pc:sldMk cId="1371702216" sldId="1530"/>
            <ac:grpSpMk id="11" creationId="{BA475FF0-B9B1-427F-B91F-94CEF0D7C5BE}"/>
          </ac:grpSpMkLst>
        </pc:grpChg>
        <pc:grpChg chg="mod">
          <ac:chgData name="Ashley Maier" userId="2cfedd71-abf5-407a-8003-ac44a31232d5" providerId="ADAL" clId="{B4E6CA4A-65B7-45FB-ACFF-993A4A872F1B}" dt="2023-09-11T18:42:16.375" v="6682" actId="1076"/>
          <ac:grpSpMkLst>
            <pc:docMk/>
            <pc:sldMk cId="1371702216" sldId="1530"/>
            <ac:grpSpMk id="20" creationId="{C6F51CE7-8A0C-45D5-B9CC-5C7DFBBDA851}"/>
          </ac:grpSpMkLst>
        </pc:grpChg>
      </pc:sldChg>
      <pc:sldChg chg="new del">
        <pc:chgData name="Ashley Maier" userId="2cfedd71-abf5-407a-8003-ac44a31232d5" providerId="ADAL" clId="{B4E6CA4A-65B7-45FB-ACFF-993A4A872F1B}" dt="2023-09-08T16:03:41.978" v="4723" actId="2696"/>
        <pc:sldMkLst>
          <pc:docMk/>
          <pc:sldMk cId="2886468813" sldId="1531"/>
        </pc:sldMkLst>
      </pc:sldChg>
      <pc:sldChg chg="addSp delSp modSp add mod ord modClrScheme modAnim chgLayout modNotesTx">
        <pc:chgData name="Ashley Maier" userId="2cfedd71-abf5-407a-8003-ac44a31232d5" providerId="ADAL" clId="{B4E6CA4A-65B7-45FB-ACFF-993A4A872F1B}" dt="2023-09-11T20:19:01.836" v="7876"/>
        <pc:sldMkLst>
          <pc:docMk/>
          <pc:sldMk cId="3177457801" sldId="1539"/>
        </pc:sldMkLst>
        <pc:spChg chg="del">
          <ac:chgData name="Ashley Maier" userId="2cfedd71-abf5-407a-8003-ac44a31232d5" providerId="ADAL" clId="{B4E6CA4A-65B7-45FB-ACFF-993A4A872F1B}" dt="2023-09-11T18:38:01.509" v="6623" actId="478"/>
          <ac:spMkLst>
            <pc:docMk/>
            <pc:sldMk cId="3177457801" sldId="1539"/>
            <ac:spMk id="2" creationId="{BF10BC44-83B3-7E33-D011-2E8D65556BB8}"/>
          </ac:spMkLst>
        </pc:spChg>
        <pc:spChg chg="add del mod ord">
          <ac:chgData name="Ashley Maier" userId="2cfedd71-abf5-407a-8003-ac44a31232d5" providerId="ADAL" clId="{B4E6CA4A-65B7-45FB-ACFF-993A4A872F1B}" dt="2023-09-11T19:34:38.414" v="7661" actId="20577"/>
          <ac:spMkLst>
            <pc:docMk/>
            <pc:sldMk cId="3177457801" sldId="1539"/>
            <ac:spMk id="3" creationId="{2CC0D612-80EE-0D3C-BB1B-17AB7AC11BEC}"/>
          </ac:spMkLst>
        </pc:spChg>
        <pc:spChg chg="add del mod">
          <ac:chgData name="Ashley Maier" userId="2cfedd71-abf5-407a-8003-ac44a31232d5" providerId="ADAL" clId="{B4E6CA4A-65B7-45FB-ACFF-993A4A872F1B}" dt="2023-09-11T18:39:21.118" v="6628" actId="478"/>
          <ac:spMkLst>
            <pc:docMk/>
            <pc:sldMk cId="3177457801" sldId="1539"/>
            <ac:spMk id="5" creationId="{3C3F4E12-9013-FE00-375A-69F2C633E554}"/>
          </ac:spMkLst>
        </pc:spChg>
        <pc:spChg chg="add del mod ord">
          <ac:chgData name="Ashley Maier" userId="2cfedd71-abf5-407a-8003-ac44a31232d5" providerId="ADAL" clId="{B4E6CA4A-65B7-45FB-ACFF-993A4A872F1B}" dt="2023-09-11T18:39:50.345" v="6637"/>
          <ac:spMkLst>
            <pc:docMk/>
            <pc:sldMk cId="3177457801" sldId="1539"/>
            <ac:spMk id="8" creationId="{1A219FB3-85E0-42FA-B03B-272B91018984}"/>
          </ac:spMkLst>
        </pc:spChg>
        <pc:spChg chg="add del mod ord">
          <ac:chgData name="Ashley Maier" userId="2cfedd71-abf5-407a-8003-ac44a31232d5" providerId="ADAL" clId="{B4E6CA4A-65B7-45FB-ACFF-993A4A872F1B}" dt="2023-09-11T18:39:35.646" v="6633" actId="700"/>
          <ac:spMkLst>
            <pc:docMk/>
            <pc:sldMk cId="3177457801" sldId="1539"/>
            <ac:spMk id="9" creationId="{BD8FF490-030B-F5F4-64A3-E69B678ECF4D}"/>
          </ac:spMkLst>
        </pc:spChg>
        <pc:spChg chg="add del mod ord">
          <ac:chgData name="Ashley Maier" userId="2cfedd71-abf5-407a-8003-ac44a31232d5" providerId="ADAL" clId="{B4E6CA4A-65B7-45FB-ACFF-993A4A872F1B}" dt="2023-09-11T18:39:46.910" v="6636" actId="700"/>
          <ac:spMkLst>
            <pc:docMk/>
            <pc:sldMk cId="3177457801" sldId="1539"/>
            <ac:spMk id="10" creationId="{33C4EDD1-74AC-CEA9-E7BF-4F95469C9E17}"/>
          </ac:spMkLst>
        </pc:spChg>
        <pc:grpChg chg="mod">
          <ac:chgData name="Ashley Maier" userId="2cfedd71-abf5-407a-8003-ac44a31232d5" providerId="ADAL" clId="{B4E6CA4A-65B7-45FB-ACFF-993A4A872F1B}" dt="2023-09-11T19:33:55.588" v="7651" actId="1076"/>
          <ac:grpSpMkLst>
            <pc:docMk/>
            <pc:sldMk cId="3177457801" sldId="1539"/>
            <ac:grpSpMk id="13" creationId="{E9100264-3CD7-F3A8-BD0B-7CCED3B13622}"/>
          </ac:grpSpMkLst>
        </pc:grpChg>
        <pc:graphicFrameChg chg="add del mod">
          <ac:chgData name="Ashley Maier" userId="2cfedd71-abf5-407a-8003-ac44a31232d5" providerId="ADAL" clId="{B4E6CA4A-65B7-45FB-ACFF-993A4A872F1B}" dt="2023-09-11T18:50:14.618" v="6775" actId="12084"/>
          <ac:graphicFrameMkLst>
            <pc:docMk/>
            <pc:sldMk cId="3177457801" sldId="1539"/>
            <ac:graphicFrameMk id="14" creationId="{CAB15392-2A15-1563-F7EC-9DC13E63BBE0}"/>
          </ac:graphicFrameMkLst>
        </pc:graphicFrameChg>
      </pc:sldChg>
      <pc:sldChg chg="addSp delSp modSp add mod setBg modNotesTx">
        <pc:chgData name="Ashley Maier" userId="2cfedd71-abf5-407a-8003-ac44a31232d5" providerId="ADAL" clId="{B4E6CA4A-65B7-45FB-ACFF-993A4A872F1B}" dt="2023-09-12T16:03:46.458" v="7995" actId="20577"/>
        <pc:sldMkLst>
          <pc:docMk/>
          <pc:sldMk cId="0" sldId="1540"/>
        </pc:sldMkLst>
        <pc:spChg chg="del mod">
          <ac:chgData name="Ashley Maier" userId="2cfedd71-abf5-407a-8003-ac44a31232d5" providerId="ADAL" clId="{B4E6CA4A-65B7-45FB-ACFF-993A4A872F1B}" dt="2023-09-11T18:34:55.811" v="6588" actId="478"/>
          <ac:spMkLst>
            <pc:docMk/>
            <pc:sldMk cId="0" sldId="1540"/>
            <ac:spMk id="2" creationId="{081D788C-FC6A-28C3-4A5F-95B10721C7B0}"/>
          </ac:spMkLst>
        </pc:spChg>
        <pc:spChg chg="mod">
          <ac:chgData name="Ashley Maier" userId="2cfedd71-abf5-407a-8003-ac44a31232d5" providerId="ADAL" clId="{B4E6CA4A-65B7-45FB-ACFF-993A4A872F1B}" dt="2023-09-12T16:03:46.458" v="7995" actId="20577"/>
          <ac:spMkLst>
            <pc:docMk/>
            <pc:sldMk cId="0" sldId="1540"/>
            <ac:spMk id="3" creationId="{00000000-0000-0000-0000-000000000000}"/>
          </ac:spMkLst>
        </pc:spChg>
        <pc:spChg chg="add del mod">
          <ac:chgData name="Ashley Maier" userId="2cfedd71-abf5-407a-8003-ac44a31232d5" providerId="ADAL" clId="{B4E6CA4A-65B7-45FB-ACFF-993A4A872F1B}" dt="2023-09-11T18:39:59.884" v="6638" actId="478"/>
          <ac:spMkLst>
            <pc:docMk/>
            <pc:sldMk cId="0" sldId="1540"/>
            <ac:spMk id="5" creationId="{AF63C2A5-3307-7DC6-A54C-4E7AF9D00430}"/>
          </ac:spMkLst>
        </pc:spChg>
        <pc:spChg chg="add mod">
          <ac:chgData name="Ashley Maier" userId="2cfedd71-abf5-407a-8003-ac44a31232d5" providerId="ADAL" clId="{B4E6CA4A-65B7-45FB-ACFF-993A4A872F1B}" dt="2023-09-11T18:35:05.503" v="6591" actId="14100"/>
          <ac:spMkLst>
            <pc:docMk/>
            <pc:sldMk cId="0" sldId="1540"/>
            <ac:spMk id="6" creationId="{2FCFA550-28CF-6716-C670-84C05C174946}"/>
          </ac:spMkLst>
        </pc:spChg>
        <pc:spChg chg="add del mod">
          <ac:chgData name="Ashley Maier" userId="2cfedd71-abf5-407a-8003-ac44a31232d5" providerId="ADAL" clId="{B4E6CA4A-65B7-45FB-ACFF-993A4A872F1B}" dt="2023-09-11T18:40:08.745" v="6642"/>
          <ac:spMkLst>
            <pc:docMk/>
            <pc:sldMk cId="0" sldId="1540"/>
            <ac:spMk id="8" creationId="{3411B46C-BB72-72D4-53DE-ECCB84DA9A2C}"/>
          </ac:spMkLst>
        </pc:spChg>
        <pc:spChg chg="del">
          <ac:chgData name="Ashley Maier" userId="2cfedd71-abf5-407a-8003-ac44a31232d5" providerId="ADAL" clId="{B4E6CA4A-65B7-45FB-ACFF-993A4A872F1B}" dt="2023-09-11T18:34:26.276" v="6582" actId="478"/>
          <ac:spMkLst>
            <pc:docMk/>
            <pc:sldMk cId="0" sldId="1540"/>
            <ac:spMk id="32770" creationId="{00000000-0000-0000-0000-000000000000}"/>
          </ac:spMkLst>
        </pc:spChg>
        <pc:picChg chg="mod">
          <ac:chgData name="Ashley Maier" userId="2cfedd71-abf5-407a-8003-ac44a31232d5" providerId="ADAL" clId="{B4E6CA4A-65B7-45FB-ACFF-993A4A872F1B}" dt="2023-09-11T20:30:31.025" v="7981" actId="1076"/>
          <ac:picMkLst>
            <pc:docMk/>
            <pc:sldMk cId="0" sldId="1540"/>
            <ac:picMk id="9" creationId="{DDBF7A14-7791-D325-E4C5-6372097E1AE8}"/>
          </ac:picMkLst>
        </pc:picChg>
      </pc:sldChg>
      <pc:sldChg chg="modSp add del mod">
        <pc:chgData name="Ashley Maier" userId="2cfedd71-abf5-407a-8003-ac44a31232d5" providerId="ADAL" clId="{B4E6CA4A-65B7-45FB-ACFF-993A4A872F1B}" dt="2023-09-11T17:48:47.560" v="5761" actId="2696"/>
        <pc:sldMkLst>
          <pc:docMk/>
          <pc:sldMk cId="35001716" sldId="1540"/>
        </pc:sldMkLst>
        <pc:spChg chg="mod">
          <ac:chgData name="Ashley Maier" userId="2cfedd71-abf5-407a-8003-ac44a31232d5" providerId="ADAL" clId="{B4E6CA4A-65B7-45FB-ACFF-993A4A872F1B}" dt="2023-09-11T17:32:38.428" v="5332" actId="14100"/>
          <ac:spMkLst>
            <pc:docMk/>
            <pc:sldMk cId="35001716" sldId="1540"/>
            <ac:spMk id="2" creationId="{76249F10-4624-4698-B915-0CD3502A0D4D}"/>
          </ac:spMkLst>
        </pc:spChg>
      </pc:sldChg>
      <pc:sldChg chg="addSp delSp modSp add del mod modClrScheme chgLayout modNotesTx">
        <pc:chgData name="Ashley Maier" userId="2cfedd71-abf5-407a-8003-ac44a31232d5" providerId="ADAL" clId="{B4E6CA4A-65B7-45FB-ACFF-993A4A872F1B}" dt="2023-09-11T20:18:06.285" v="7868"/>
        <pc:sldMkLst>
          <pc:docMk/>
          <pc:sldMk cId="1121319629" sldId="1541"/>
        </pc:sldMkLst>
        <pc:spChg chg="add mod">
          <ac:chgData name="Ashley Maier" userId="2cfedd71-abf5-407a-8003-ac44a31232d5" providerId="ADAL" clId="{B4E6CA4A-65B7-45FB-ACFF-993A4A872F1B}" dt="2023-09-11T19:27:29.282" v="7389" actId="207"/>
          <ac:spMkLst>
            <pc:docMk/>
            <pc:sldMk cId="1121319629" sldId="1541"/>
            <ac:spMk id="2" creationId="{40591F51-E0BE-0FAB-16FE-8566A2417D96}"/>
          </ac:spMkLst>
        </pc:spChg>
        <pc:spChg chg="del mod">
          <ac:chgData name="Ashley Maier" userId="2cfedd71-abf5-407a-8003-ac44a31232d5" providerId="ADAL" clId="{B4E6CA4A-65B7-45FB-ACFF-993A4A872F1B}" dt="2023-09-11T19:10:42.638" v="7148" actId="478"/>
          <ac:spMkLst>
            <pc:docMk/>
            <pc:sldMk cId="1121319629" sldId="1541"/>
            <ac:spMk id="3" creationId="{2CC0D612-80EE-0D3C-BB1B-17AB7AC11BEC}"/>
          </ac:spMkLst>
        </pc:spChg>
        <pc:spChg chg="add mod">
          <ac:chgData name="Ashley Maier" userId="2cfedd71-abf5-407a-8003-ac44a31232d5" providerId="ADAL" clId="{B4E6CA4A-65B7-45FB-ACFF-993A4A872F1B}" dt="2023-09-11T19:51:09.170" v="7864" actId="108"/>
          <ac:spMkLst>
            <pc:docMk/>
            <pc:sldMk cId="1121319629" sldId="1541"/>
            <ac:spMk id="4" creationId="{7F389B9C-EF67-0E0D-73A4-2669441AFC9B}"/>
          </ac:spMkLst>
        </pc:spChg>
        <pc:spChg chg="add mod">
          <ac:chgData name="Ashley Maier" userId="2cfedd71-abf5-407a-8003-ac44a31232d5" providerId="ADAL" clId="{B4E6CA4A-65B7-45FB-ACFF-993A4A872F1B}" dt="2023-09-11T19:29:03.801" v="7421" actId="20577"/>
          <ac:spMkLst>
            <pc:docMk/>
            <pc:sldMk cId="1121319629" sldId="1541"/>
            <ac:spMk id="5" creationId="{CD90F15A-3201-5C76-7702-860935F24A18}"/>
          </ac:spMkLst>
        </pc:spChg>
        <pc:spChg chg="add mod">
          <ac:chgData name="Ashley Maier" userId="2cfedd71-abf5-407a-8003-ac44a31232d5" providerId="ADAL" clId="{B4E6CA4A-65B7-45FB-ACFF-993A4A872F1B}" dt="2023-09-11T19:28:25.433" v="7401" actId="207"/>
          <ac:spMkLst>
            <pc:docMk/>
            <pc:sldMk cId="1121319629" sldId="1541"/>
            <ac:spMk id="6" creationId="{67F47803-07EC-B93F-2CB4-10BAD4AB733D}"/>
          </ac:spMkLst>
        </pc:spChg>
        <pc:spChg chg="mod">
          <ac:chgData name="Ashley Maier" userId="2cfedd71-abf5-407a-8003-ac44a31232d5" providerId="ADAL" clId="{B4E6CA4A-65B7-45FB-ACFF-993A4A872F1B}" dt="2023-09-11T19:27:14.131" v="7385" actId="207"/>
          <ac:spMkLst>
            <pc:docMk/>
            <pc:sldMk cId="1121319629" sldId="1541"/>
            <ac:spMk id="7" creationId="{F736ED3E-CCAE-450B-8A4E-7A461E0CC658}"/>
          </ac:spMkLst>
        </pc:spChg>
        <pc:spChg chg="del">
          <ac:chgData name="Ashley Maier" userId="2cfedd71-abf5-407a-8003-ac44a31232d5" providerId="ADAL" clId="{B4E6CA4A-65B7-45FB-ACFF-993A4A872F1B}" dt="2023-09-11T19:02:00.585" v="7035" actId="478"/>
          <ac:spMkLst>
            <pc:docMk/>
            <pc:sldMk cId="1121319629" sldId="1541"/>
            <ac:spMk id="8" creationId="{1A219FB3-85E0-42FA-B03B-272B91018984}"/>
          </ac:spMkLst>
        </pc:spChg>
        <pc:spChg chg="add del mod">
          <ac:chgData name="Ashley Maier" userId="2cfedd71-abf5-407a-8003-ac44a31232d5" providerId="ADAL" clId="{B4E6CA4A-65B7-45FB-ACFF-993A4A872F1B}" dt="2023-09-11T18:54:48.604" v="6860"/>
          <ac:spMkLst>
            <pc:docMk/>
            <pc:sldMk cId="1121319629" sldId="1541"/>
            <ac:spMk id="9" creationId="{85ADC072-7400-CD6F-F211-E2E0E7CD6EB0}"/>
          </ac:spMkLst>
        </pc:spChg>
        <pc:spChg chg="add mod">
          <ac:chgData name="Ashley Maier" userId="2cfedd71-abf5-407a-8003-ac44a31232d5" providerId="ADAL" clId="{B4E6CA4A-65B7-45FB-ACFF-993A4A872F1B}" dt="2023-09-11T19:27:34.759" v="7390" actId="207"/>
          <ac:spMkLst>
            <pc:docMk/>
            <pc:sldMk cId="1121319629" sldId="1541"/>
            <ac:spMk id="10" creationId="{F08BE34F-1ED3-C448-4B08-25C9A115A332}"/>
          </ac:spMkLst>
        </pc:spChg>
        <pc:spChg chg="add mod">
          <ac:chgData name="Ashley Maier" userId="2cfedd71-abf5-407a-8003-ac44a31232d5" providerId="ADAL" clId="{B4E6CA4A-65B7-45FB-ACFF-993A4A872F1B}" dt="2023-09-11T19:28:30.939" v="7402" actId="1076"/>
          <ac:spMkLst>
            <pc:docMk/>
            <pc:sldMk cId="1121319629" sldId="1541"/>
            <ac:spMk id="14" creationId="{7E5AC6A2-DDD7-C08D-2F16-97E1D8B8A666}"/>
          </ac:spMkLst>
        </pc:spChg>
        <pc:spChg chg="add mod ord">
          <ac:chgData name="Ashley Maier" userId="2cfedd71-abf5-407a-8003-ac44a31232d5" providerId="ADAL" clId="{B4E6CA4A-65B7-45FB-ACFF-993A4A872F1B}" dt="2023-09-11T19:10:50.049" v="7150" actId="14100"/>
          <ac:spMkLst>
            <pc:docMk/>
            <pc:sldMk cId="1121319629" sldId="1541"/>
            <ac:spMk id="16" creationId="{E3A4D3CA-B50D-4D75-9F73-44D65B105EE4}"/>
          </ac:spMkLst>
        </pc:spChg>
        <pc:spChg chg="add mod">
          <ac:chgData name="Ashley Maier" userId="2cfedd71-abf5-407a-8003-ac44a31232d5" providerId="ADAL" clId="{B4E6CA4A-65B7-45FB-ACFF-993A4A872F1B}" dt="2023-09-11T19:27:12.010" v="7379" actId="207"/>
          <ac:spMkLst>
            <pc:docMk/>
            <pc:sldMk cId="1121319629" sldId="1541"/>
            <ac:spMk id="22" creationId="{547C0C93-85C4-80F1-05B4-EC7AD5404B73}"/>
          </ac:spMkLst>
        </pc:spChg>
        <pc:spChg chg="add del mod">
          <ac:chgData name="Ashley Maier" userId="2cfedd71-abf5-407a-8003-ac44a31232d5" providerId="ADAL" clId="{B4E6CA4A-65B7-45FB-ACFF-993A4A872F1B}" dt="2023-09-11T19:04:50.210" v="7066" actId="478"/>
          <ac:spMkLst>
            <pc:docMk/>
            <pc:sldMk cId="1121319629" sldId="1541"/>
            <ac:spMk id="23" creationId="{A5E8788C-DC1D-8F2E-F3EF-BC40606A0F01}"/>
          </ac:spMkLst>
        </pc:spChg>
        <pc:spChg chg="add del mod">
          <ac:chgData name="Ashley Maier" userId="2cfedd71-abf5-407a-8003-ac44a31232d5" providerId="ADAL" clId="{B4E6CA4A-65B7-45FB-ACFF-993A4A872F1B}" dt="2023-09-11T19:05:45.513" v="7082" actId="478"/>
          <ac:spMkLst>
            <pc:docMk/>
            <pc:sldMk cId="1121319629" sldId="1541"/>
            <ac:spMk id="24" creationId="{8D683A5C-E0A5-528B-42C1-01E7A9469F46}"/>
          </ac:spMkLst>
        </pc:spChg>
        <pc:spChg chg="add mod">
          <ac:chgData name="Ashley Maier" userId="2cfedd71-abf5-407a-8003-ac44a31232d5" providerId="ADAL" clId="{B4E6CA4A-65B7-45FB-ACFF-993A4A872F1B}" dt="2023-09-11T19:27:11.668" v="7378" actId="207"/>
          <ac:spMkLst>
            <pc:docMk/>
            <pc:sldMk cId="1121319629" sldId="1541"/>
            <ac:spMk id="25" creationId="{0BD7B8FD-9BCA-5D2B-B129-C184FB6A9D19}"/>
          </ac:spMkLst>
        </pc:spChg>
        <pc:spChg chg="add del mod">
          <ac:chgData name="Ashley Maier" userId="2cfedd71-abf5-407a-8003-ac44a31232d5" providerId="ADAL" clId="{B4E6CA4A-65B7-45FB-ACFF-993A4A872F1B}" dt="2023-09-11T19:10:47.024" v="7149" actId="700"/>
          <ac:spMkLst>
            <pc:docMk/>
            <pc:sldMk cId="1121319629" sldId="1541"/>
            <ac:spMk id="27" creationId="{BE90BB5A-04D6-99FF-8B16-E14988DEA6BD}"/>
          </ac:spMkLst>
        </pc:spChg>
        <pc:spChg chg="add mod">
          <ac:chgData name="Ashley Maier" userId="2cfedd71-abf5-407a-8003-ac44a31232d5" providerId="ADAL" clId="{B4E6CA4A-65B7-45FB-ACFF-993A4A872F1B}" dt="2023-09-11T19:22:55.475" v="7292" actId="20577"/>
          <ac:spMkLst>
            <pc:docMk/>
            <pc:sldMk cId="1121319629" sldId="1541"/>
            <ac:spMk id="28" creationId="{EA0B6097-2EE7-52C4-CA24-FB48203E4FCE}"/>
          </ac:spMkLst>
        </pc:spChg>
        <pc:grpChg chg="mod ord">
          <ac:chgData name="Ashley Maier" userId="2cfedd71-abf5-407a-8003-ac44a31232d5" providerId="ADAL" clId="{B4E6CA4A-65B7-45FB-ACFF-993A4A872F1B}" dt="2023-09-11T18:56:08.640" v="6882" actId="1076"/>
          <ac:grpSpMkLst>
            <pc:docMk/>
            <pc:sldMk cId="1121319629" sldId="1541"/>
            <ac:grpSpMk id="13" creationId="{E9100264-3CD7-F3A8-BD0B-7CCED3B13622}"/>
          </ac:grpSpMkLst>
        </pc:grpChg>
        <pc:picChg chg="mod">
          <ac:chgData name="Ashley Maier" userId="2cfedd71-abf5-407a-8003-ac44a31232d5" providerId="ADAL" clId="{B4E6CA4A-65B7-45FB-ACFF-993A4A872F1B}" dt="2023-09-11T19:28:15.774" v="7399" actId="27349"/>
          <ac:picMkLst>
            <pc:docMk/>
            <pc:sldMk cId="1121319629" sldId="1541"/>
            <ac:picMk id="11" creationId="{08892019-D939-A9DD-2A07-5F2AB09A122B}"/>
          </ac:picMkLst>
        </pc:picChg>
        <pc:picChg chg="mod">
          <ac:chgData name="Ashley Maier" userId="2cfedd71-abf5-407a-8003-ac44a31232d5" providerId="ADAL" clId="{B4E6CA4A-65B7-45FB-ACFF-993A4A872F1B}" dt="2023-09-11T19:28:14.948" v="7398" actId="27349"/>
          <ac:picMkLst>
            <pc:docMk/>
            <pc:sldMk cId="1121319629" sldId="1541"/>
            <ac:picMk id="12" creationId="{03365C76-6667-81FA-4E17-729C1EDAD009}"/>
          </ac:picMkLst>
        </pc:picChg>
        <pc:picChg chg="add mod">
          <ac:chgData name="Ashley Maier" userId="2cfedd71-abf5-407a-8003-ac44a31232d5" providerId="ADAL" clId="{B4E6CA4A-65B7-45FB-ACFF-993A4A872F1B}" dt="2023-09-11T19:27:10.632" v="7374" actId="27349"/>
          <ac:picMkLst>
            <pc:docMk/>
            <pc:sldMk cId="1121319629" sldId="1541"/>
            <ac:picMk id="18" creationId="{8F749C14-3CBA-041E-9FCC-A1939B6A657E}"/>
          </ac:picMkLst>
        </pc:picChg>
        <pc:picChg chg="add mod">
          <ac:chgData name="Ashley Maier" userId="2cfedd71-abf5-407a-8003-ac44a31232d5" providerId="ADAL" clId="{B4E6CA4A-65B7-45FB-ACFF-993A4A872F1B}" dt="2023-09-11T19:27:10.836" v="7375" actId="27349"/>
          <ac:picMkLst>
            <pc:docMk/>
            <pc:sldMk cId="1121319629" sldId="1541"/>
            <ac:picMk id="19" creationId="{8196EB05-798B-AA54-B46E-0D3E04C6EBF6}"/>
          </ac:picMkLst>
        </pc:picChg>
        <pc:picChg chg="add del mod">
          <ac:chgData name="Ashley Maier" userId="2cfedd71-abf5-407a-8003-ac44a31232d5" providerId="ADAL" clId="{B4E6CA4A-65B7-45FB-ACFF-993A4A872F1B}" dt="2023-09-11T19:04:09.691" v="7053" actId="21"/>
          <ac:picMkLst>
            <pc:docMk/>
            <pc:sldMk cId="1121319629" sldId="1541"/>
            <ac:picMk id="20" creationId="{FDC8D12D-478F-F039-95CD-1E32611E18C9}"/>
          </ac:picMkLst>
        </pc:picChg>
        <pc:picChg chg="add mod">
          <ac:chgData name="Ashley Maier" userId="2cfedd71-abf5-407a-8003-ac44a31232d5" providerId="ADAL" clId="{B4E6CA4A-65B7-45FB-ACFF-993A4A872F1B}" dt="2023-09-11T19:28:37.240" v="7407" actId="1035"/>
          <ac:picMkLst>
            <pc:docMk/>
            <pc:sldMk cId="1121319629" sldId="1541"/>
            <ac:picMk id="21" creationId="{1BE8BB1B-6A23-1AEB-D83D-41D6A76FEB8F}"/>
          </ac:picMkLst>
        </pc:picChg>
      </pc:sldChg>
      <pc:sldChg chg="modSp add mod modNotesTx">
        <pc:chgData name="Ashley Maier" userId="2cfedd71-abf5-407a-8003-ac44a31232d5" providerId="ADAL" clId="{B4E6CA4A-65B7-45FB-ACFF-993A4A872F1B}" dt="2023-09-11T20:28:43.123" v="7968" actId="20577"/>
        <pc:sldMkLst>
          <pc:docMk/>
          <pc:sldMk cId="3927736960" sldId="1542"/>
        </pc:sldMkLst>
        <pc:spChg chg="mod">
          <ac:chgData name="Ashley Maier" userId="2cfedd71-abf5-407a-8003-ac44a31232d5" providerId="ADAL" clId="{B4E6CA4A-65B7-45FB-ACFF-993A4A872F1B}" dt="2023-09-11T20:21:09.626" v="7897" actId="207"/>
          <ac:spMkLst>
            <pc:docMk/>
            <pc:sldMk cId="3927736960" sldId="1542"/>
            <ac:spMk id="3" creationId="{D476E542-D6A1-4B2F-BD6D-EDB56638BD53}"/>
          </ac:spMkLst>
        </pc:spChg>
      </pc:sldChg>
      <pc:sldChg chg="new del">
        <pc:chgData name="Ashley Maier" userId="2cfedd71-abf5-407a-8003-ac44a31232d5" providerId="ADAL" clId="{B4E6CA4A-65B7-45FB-ACFF-993A4A872F1B}" dt="2023-09-11T19:36:32" v="7670" actId="2696"/>
        <pc:sldMkLst>
          <pc:docMk/>
          <pc:sldMk cId="112830279" sldId="1543"/>
        </pc:sldMkLst>
      </pc:sldChg>
      <pc:sldChg chg="add del">
        <pc:chgData name="Ashley Maier" userId="2cfedd71-abf5-407a-8003-ac44a31232d5" providerId="ADAL" clId="{B4E6CA4A-65B7-45FB-ACFF-993A4A872F1B}" dt="2023-09-11T19:36:38.619" v="7672" actId="2696"/>
        <pc:sldMkLst>
          <pc:docMk/>
          <pc:sldMk cId="214558840" sldId="1544"/>
        </pc:sldMkLst>
      </pc:sldChg>
      <pc:sldChg chg="delSp modSp add mod modNotesTx">
        <pc:chgData name="Ashley Maier" userId="2cfedd71-abf5-407a-8003-ac44a31232d5" providerId="ADAL" clId="{B4E6CA4A-65B7-45FB-ACFF-993A4A872F1B}" dt="2023-09-11T20:20:54.499" v="7895"/>
        <pc:sldMkLst>
          <pc:docMk/>
          <pc:sldMk cId="2804660100" sldId="1545"/>
        </pc:sldMkLst>
        <pc:spChg chg="mod">
          <ac:chgData name="Ashley Maier" userId="2cfedd71-abf5-407a-8003-ac44a31232d5" providerId="ADAL" clId="{B4E6CA4A-65B7-45FB-ACFF-993A4A872F1B}" dt="2023-09-11T19:49:58.935" v="7855" actId="1036"/>
          <ac:spMkLst>
            <pc:docMk/>
            <pc:sldMk cId="2804660100" sldId="1545"/>
            <ac:spMk id="2" creationId="{40591F51-E0BE-0FAB-16FE-8566A2417D96}"/>
          </ac:spMkLst>
        </pc:spChg>
        <pc:spChg chg="mod">
          <ac:chgData name="Ashley Maier" userId="2cfedd71-abf5-407a-8003-ac44a31232d5" providerId="ADAL" clId="{B4E6CA4A-65B7-45FB-ACFF-993A4A872F1B}" dt="2023-09-11T19:50:59.395" v="7863" actId="108"/>
          <ac:spMkLst>
            <pc:docMk/>
            <pc:sldMk cId="2804660100" sldId="1545"/>
            <ac:spMk id="4" creationId="{7F389B9C-EF67-0E0D-73A4-2669441AFC9B}"/>
          </ac:spMkLst>
        </pc:spChg>
        <pc:spChg chg="mod">
          <ac:chgData name="Ashley Maier" userId="2cfedd71-abf5-407a-8003-ac44a31232d5" providerId="ADAL" clId="{B4E6CA4A-65B7-45FB-ACFF-993A4A872F1B}" dt="2023-09-11T19:50:42.521" v="7860" actId="1076"/>
          <ac:spMkLst>
            <pc:docMk/>
            <pc:sldMk cId="2804660100" sldId="1545"/>
            <ac:spMk id="5" creationId="{CD90F15A-3201-5C76-7702-860935F24A18}"/>
          </ac:spMkLst>
        </pc:spChg>
        <pc:spChg chg="mod">
          <ac:chgData name="Ashley Maier" userId="2cfedd71-abf5-407a-8003-ac44a31232d5" providerId="ADAL" clId="{B4E6CA4A-65B7-45FB-ACFF-993A4A872F1B}" dt="2023-09-11T19:50:36.241" v="7859" actId="108"/>
          <ac:spMkLst>
            <pc:docMk/>
            <pc:sldMk cId="2804660100" sldId="1545"/>
            <ac:spMk id="6" creationId="{67F47803-07EC-B93F-2CB4-10BAD4AB733D}"/>
          </ac:spMkLst>
        </pc:spChg>
        <pc:spChg chg="mod">
          <ac:chgData name="Ashley Maier" userId="2cfedd71-abf5-407a-8003-ac44a31232d5" providerId="ADAL" clId="{B4E6CA4A-65B7-45FB-ACFF-993A4A872F1B}" dt="2023-09-11T19:50:56.011" v="7862" actId="108"/>
          <ac:spMkLst>
            <pc:docMk/>
            <pc:sldMk cId="2804660100" sldId="1545"/>
            <ac:spMk id="10" creationId="{F08BE34F-1ED3-C448-4B08-25C9A115A332}"/>
          </ac:spMkLst>
        </pc:spChg>
        <pc:spChg chg="mod">
          <ac:chgData name="Ashley Maier" userId="2cfedd71-abf5-407a-8003-ac44a31232d5" providerId="ADAL" clId="{B4E6CA4A-65B7-45FB-ACFF-993A4A872F1B}" dt="2023-09-11T19:49:58.935" v="7855" actId="1036"/>
          <ac:spMkLst>
            <pc:docMk/>
            <pc:sldMk cId="2804660100" sldId="1545"/>
            <ac:spMk id="14" creationId="{7E5AC6A2-DDD7-C08D-2F16-97E1D8B8A666}"/>
          </ac:spMkLst>
        </pc:spChg>
        <pc:spChg chg="mod">
          <ac:chgData name="Ashley Maier" userId="2cfedd71-abf5-407a-8003-ac44a31232d5" providerId="ADAL" clId="{B4E6CA4A-65B7-45FB-ACFF-993A4A872F1B}" dt="2023-09-11T19:49:58.935" v="7855" actId="1036"/>
          <ac:spMkLst>
            <pc:docMk/>
            <pc:sldMk cId="2804660100" sldId="1545"/>
            <ac:spMk id="22" creationId="{547C0C93-85C4-80F1-05B4-EC7AD5404B73}"/>
          </ac:spMkLst>
        </pc:spChg>
        <pc:spChg chg="mod">
          <ac:chgData name="Ashley Maier" userId="2cfedd71-abf5-407a-8003-ac44a31232d5" providerId="ADAL" clId="{B4E6CA4A-65B7-45FB-ACFF-993A4A872F1B}" dt="2023-09-11T19:49:58.935" v="7855" actId="1036"/>
          <ac:spMkLst>
            <pc:docMk/>
            <pc:sldMk cId="2804660100" sldId="1545"/>
            <ac:spMk id="25" creationId="{0BD7B8FD-9BCA-5D2B-B129-C184FB6A9D19}"/>
          </ac:spMkLst>
        </pc:spChg>
        <pc:spChg chg="del">
          <ac:chgData name="Ashley Maier" userId="2cfedd71-abf5-407a-8003-ac44a31232d5" providerId="ADAL" clId="{B4E6CA4A-65B7-45FB-ACFF-993A4A872F1B}" dt="2023-09-11T19:49:25.939" v="7838" actId="478"/>
          <ac:spMkLst>
            <pc:docMk/>
            <pc:sldMk cId="2804660100" sldId="1545"/>
            <ac:spMk id="28" creationId="{EA0B6097-2EE7-52C4-CA24-FB48203E4FCE}"/>
          </ac:spMkLst>
        </pc:spChg>
        <pc:grpChg chg="mod">
          <ac:chgData name="Ashley Maier" userId="2cfedd71-abf5-407a-8003-ac44a31232d5" providerId="ADAL" clId="{B4E6CA4A-65B7-45FB-ACFF-993A4A872F1B}" dt="2023-09-11T19:49:58.935" v="7855" actId="1036"/>
          <ac:grpSpMkLst>
            <pc:docMk/>
            <pc:sldMk cId="2804660100" sldId="1545"/>
            <ac:grpSpMk id="13" creationId="{E9100264-3CD7-F3A8-BD0B-7CCED3B13622}"/>
          </ac:grpSpMkLst>
        </pc:grpChg>
        <pc:picChg chg="mod">
          <ac:chgData name="Ashley Maier" userId="2cfedd71-abf5-407a-8003-ac44a31232d5" providerId="ADAL" clId="{B4E6CA4A-65B7-45FB-ACFF-993A4A872F1B}" dt="2023-09-11T19:49:58.935" v="7855" actId="1036"/>
          <ac:picMkLst>
            <pc:docMk/>
            <pc:sldMk cId="2804660100" sldId="1545"/>
            <ac:picMk id="18" creationId="{8F749C14-3CBA-041E-9FCC-A1939B6A657E}"/>
          </ac:picMkLst>
        </pc:picChg>
        <pc:picChg chg="mod">
          <ac:chgData name="Ashley Maier" userId="2cfedd71-abf5-407a-8003-ac44a31232d5" providerId="ADAL" clId="{B4E6CA4A-65B7-45FB-ACFF-993A4A872F1B}" dt="2023-09-11T19:49:58.935" v="7855" actId="1036"/>
          <ac:picMkLst>
            <pc:docMk/>
            <pc:sldMk cId="2804660100" sldId="1545"/>
            <ac:picMk id="19" creationId="{8196EB05-798B-AA54-B46E-0D3E04C6EBF6}"/>
          </ac:picMkLst>
        </pc:picChg>
        <pc:picChg chg="mod">
          <ac:chgData name="Ashley Maier" userId="2cfedd71-abf5-407a-8003-ac44a31232d5" providerId="ADAL" clId="{B4E6CA4A-65B7-45FB-ACFF-993A4A872F1B}" dt="2023-09-11T19:49:58.935" v="7855" actId="1036"/>
          <ac:picMkLst>
            <pc:docMk/>
            <pc:sldMk cId="2804660100" sldId="1545"/>
            <ac:picMk id="21" creationId="{1BE8BB1B-6A23-1AEB-D83D-41D6A76FEB8F}"/>
          </ac:picMkLst>
        </pc:picChg>
      </pc:sldChg>
      <pc:sldChg chg="addSp delSp modSp add mod modNotesTx">
        <pc:chgData name="Ashley Maier" userId="2cfedd71-abf5-407a-8003-ac44a31232d5" providerId="ADAL" clId="{B4E6CA4A-65B7-45FB-ACFF-993A4A872F1B}" dt="2023-09-11T20:26:04.610" v="7956" actId="1076"/>
        <pc:sldMkLst>
          <pc:docMk/>
          <pc:sldMk cId="1952666665" sldId="1546"/>
        </pc:sldMkLst>
        <pc:spChg chg="mod">
          <ac:chgData name="Ashley Maier" userId="2cfedd71-abf5-407a-8003-ac44a31232d5" providerId="ADAL" clId="{B4E6CA4A-65B7-45FB-ACFF-993A4A872F1B}" dt="2023-09-11T20:26:04.610" v="7956" actId="1076"/>
          <ac:spMkLst>
            <pc:docMk/>
            <pc:sldMk cId="1952666665" sldId="1546"/>
            <ac:spMk id="4" creationId="{00000000-0000-0000-0000-000000000000}"/>
          </ac:spMkLst>
        </pc:spChg>
        <pc:spChg chg="mod">
          <ac:chgData name="Ashley Maier" userId="2cfedd71-abf5-407a-8003-ac44a31232d5" providerId="ADAL" clId="{B4E6CA4A-65B7-45FB-ACFF-993A4A872F1B}" dt="2023-09-11T19:45:18.453" v="7809" actId="1035"/>
          <ac:spMkLst>
            <pc:docMk/>
            <pc:sldMk cId="1952666665" sldId="1546"/>
            <ac:spMk id="12" creationId="{1737382B-B9F3-02A3-B7FF-3E299658410C}"/>
          </ac:spMkLst>
        </pc:spChg>
        <pc:spChg chg="mod">
          <ac:chgData name="Ashley Maier" userId="2cfedd71-abf5-407a-8003-ac44a31232d5" providerId="ADAL" clId="{B4E6CA4A-65B7-45FB-ACFF-993A4A872F1B}" dt="2023-09-11T19:45:18.453" v="7809" actId="1035"/>
          <ac:spMkLst>
            <pc:docMk/>
            <pc:sldMk cId="1952666665" sldId="1546"/>
            <ac:spMk id="13" creationId="{34CBDCCF-F6F1-014A-78D9-4B62DB7EEEBB}"/>
          </ac:spMkLst>
        </pc:spChg>
        <pc:spChg chg="mod">
          <ac:chgData name="Ashley Maier" userId="2cfedd71-abf5-407a-8003-ac44a31232d5" providerId="ADAL" clId="{B4E6CA4A-65B7-45FB-ACFF-993A4A872F1B}" dt="2023-09-11T19:45:18.453" v="7809" actId="1035"/>
          <ac:spMkLst>
            <pc:docMk/>
            <pc:sldMk cId="1952666665" sldId="1546"/>
            <ac:spMk id="14" creationId="{84A586C5-4D15-10D8-51F1-EA1A52548FB1}"/>
          </ac:spMkLst>
        </pc:spChg>
        <pc:spChg chg="mod">
          <ac:chgData name="Ashley Maier" userId="2cfedd71-abf5-407a-8003-ac44a31232d5" providerId="ADAL" clId="{B4E6CA4A-65B7-45FB-ACFF-993A4A872F1B}" dt="2023-09-11T19:45:18.453" v="7809" actId="1035"/>
          <ac:spMkLst>
            <pc:docMk/>
            <pc:sldMk cId="1952666665" sldId="1546"/>
            <ac:spMk id="15" creationId="{6828F88A-E0BC-9C5F-48E3-AA58F37B0879}"/>
          </ac:spMkLst>
        </pc:spChg>
        <pc:spChg chg="mod">
          <ac:chgData name="Ashley Maier" userId="2cfedd71-abf5-407a-8003-ac44a31232d5" providerId="ADAL" clId="{B4E6CA4A-65B7-45FB-ACFF-993A4A872F1B}" dt="2023-09-11T19:45:18.453" v="7809" actId="1035"/>
          <ac:spMkLst>
            <pc:docMk/>
            <pc:sldMk cId="1952666665" sldId="1546"/>
            <ac:spMk id="16" creationId="{2DEAF5FB-E0A8-64EC-C2C0-002D2A046172}"/>
          </ac:spMkLst>
        </pc:spChg>
        <pc:spChg chg="mod">
          <ac:chgData name="Ashley Maier" userId="2cfedd71-abf5-407a-8003-ac44a31232d5" providerId="ADAL" clId="{B4E6CA4A-65B7-45FB-ACFF-993A4A872F1B}" dt="2023-09-11T19:45:18.453" v="7809" actId="1035"/>
          <ac:spMkLst>
            <pc:docMk/>
            <pc:sldMk cId="1952666665" sldId="1546"/>
            <ac:spMk id="17" creationId="{712E918A-A368-041E-D3F6-5D6CDDF5580C}"/>
          </ac:spMkLst>
        </pc:spChg>
        <pc:spChg chg="del">
          <ac:chgData name="Ashley Maier" userId="2cfedd71-abf5-407a-8003-ac44a31232d5" providerId="ADAL" clId="{B4E6CA4A-65B7-45FB-ACFF-993A4A872F1B}" dt="2023-09-11T19:45:12.124" v="7782" actId="478"/>
          <ac:spMkLst>
            <pc:docMk/>
            <pc:sldMk cId="1952666665" sldId="1546"/>
            <ac:spMk id="25" creationId="{FB233331-69F3-8EAD-568D-E2A80E7A230E}"/>
          </ac:spMkLst>
        </pc:spChg>
        <pc:picChg chg="add mod">
          <ac:chgData name="Ashley Maier" userId="2cfedd71-abf5-407a-8003-ac44a31232d5" providerId="ADAL" clId="{B4E6CA4A-65B7-45FB-ACFF-993A4A872F1B}" dt="2023-09-11T20:19:17.401" v="7877" actId="1076"/>
          <ac:picMkLst>
            <pc:docMk/>
            <pc:sldMk cId="1952666665" sldId="1546"/>
            <ac:picMk id="2" creationId="{8F9759E7-EA69-5907-8219-236134892669}"/>
          </ac:picMkLst>
        </pc:picChg>
        <pc:picChg chg="mod">
          <ac:chgData name="Ashley Maier" userId="2cfedd71-abf5-407a-8003-ac44a31232d5" providerId="ADAL" clId="{B4E6CA4A-65B7-45FB-ACFF-993A4A872F1B}" dt="2023-09-11T19:45:18.453" v="7809" actId="1035"/>
          <ac:picMkLst>
            <pc:docMk/>
            <pc:sldMk cId="1952666665" sldId="1546"/>
            <ac:picMk id="5" creationId="{61B01C81-EC2C-A369-60AB-23D28663B39B}"/>
          </ac:picMkLst>
        </pc:picChg>
        <pc:picChg chg="del">
          <ac:chgData name="Ashley Maier" userId="2cfedd71-abf5-407a-8003-ac44a31232d5" providerId="ADAL" clId="{B4E6CA4A-65B7-45FB-ACFF-993A4A872F1B}" dt="2023-09-11T19:43:50.206" v="7760" actId="478"/>
          <ac:picMkLst>
            <pc:docMk/>
            <pc:sldMk cId="1952666665" sldId="1546"/>
            <ac:picMk id="7" creationId="{D319759E-D3E1-D32C-9A39-664D28075897}"/>
          </ac:picMkLst>
        </pc:picChg>
        <pc:picChg chg="mod">
          <ac:chgData name="Ashley Maier" userId="2cfedd71-abf5-407a-8003-ac44a31232d5" providerId="ADAL" clId="{B4E6CA4A-65B7-45FB-ACFF-993A4A872F1B}" dt="2023-09-11T19:45:18.453" v="7809" actId="1035"/>
          <ac:picMkLst>
            <pc:docMk/>
            <pc:sldMk cId="1952666665" sldId="1546"/>
            <ac:picMk id="19" creationId="{3FD6AAAE-FC3C-51B8-705B-0BF7C8AE9BD9}"/>
          </ac:picMkLst>
        </pc:picChg>
      </pc:sldChg>
      <pc:sldChg chg="addSp delSp modSp add mod modNotesTx">
        <pc:chgData name="Ashley Maier" userId="2cfedd71-abf5-407a-8003-ac44a31232d5" providerId="ADAL" clId="{B4E6CA4A-65B7-45FB-ACFF-993A4A872F1B}" dt="2023-09-12T16:00:39.384" v="7989" actId="20577"/>
        <pc:sldMkLst>
          <pc:docMk/>
          <pc:sldMk cId="1259063714" sldId="1547"/>
        </pc:sldMkLst>
        <pc:spChg chg="mod">
          <ac:chgData name="Ashley Maier" userId="2cfedd71-abf5-407a-8003-ac44a31232d5" providerId="ADAL" clId="{B4E6CA4A-65B7-45FB-ACFF-993A4A872F1B}" dt="2023-09-12T16:00:39.384" v="7989" actId="20577"/>
          <ac:spMkLst>
            <pc:docMk/>
            <pc:sldMk cId="1259063714" sldId="1547"/>
            <ac:spMk id="3" creationId="{00000000-0000-0000-0000-000000000000}"/>
          </ac:spMkLst>
        </pc:spChg>
        <pc:spChg chg="add mod">
          <ac:chgData name="Ashley Maier" userId="2cfedd71-abf5-407a-8003-ac44a31232d5" providerId="ADAL" clId="{B4E6CA4A-65B7-45FB-ACFF-993A4A872F1B}" dt="2023-09-11T20:20:00.681" v="7887" actId="1076"/>
          <ac:spMkLst>
            <pc:docMk/>
            <pc:sldMk cId="1259063714" sldId="1547"/>
            <ac:spMk id="5" creationId="{8AC44717-EB7E-2150-9FCE-12EC9A8A17B9}"/>
          </ac:spMkLst>
        </pc:spChg>
        <pc:spChg chg="del">
          <ac:chgData name="Ashley Maier" userId="2cfedd71-abf5-407a-8003-ac44a31232d5" providerId="ADAL" clId="{B4E6CA4A-65B7-45FB-ACFF-993A4A872F1B}" dt="2023-09-11T19:46:06.983" v="7814" actId="478"/>
          <ac:spMkLst>
            <pc:docMk/>
            <pc:sldMk cId="1259063714" sldId="1547"/>
            <ac:spMk id="6" creationId="{2FCFA550-28CF-6716-C670-84C05C174946}"/>
          </ac:spMkLst>
        </pc:spChg>
        <pc:spChg chg="add mod">
          <ac:chgData name="Ashley Maier" userId="2cfedd71-abf5-407a-8003-ac44a31232d5" providerId="ADAL" clId="{B4E6CA4A-65B7-45FB-ACFF-993A4A872F1B}" dt="2023-09-12T15:42:20.858" v="7983"/>
          <ac:spMkLst>
            <pc:docMk/>
            <pc:sldMk cId="1259063714" sldId="1547"/>
            <ac:spMk id="7" creationId="{62951015-8E53-2CF0-8F7D-AD70940DB3C7}"/>
          </ac:spMkLst>
        </pc:spChg>
        <pc:spChg chg="del">
          <ac:chgData name="Ashley Maier" userId="2cfedd71-abf5-407a-8003-ac44a31232d5" providerId="ADAL" clId="{B4E6CA4A-65B7-45FB-ACFF-993A4A872F1B}" dt="2023-09-12T15:42:18.929" v="7982" actId="478"/>
          <ac:spMkLst>
            <pc:docMk/>
            <pc:sldMk cId="1259063714" sldId="1547"/>
            <ac:spMk id="8" creationId="{3411B46C-BB72-72D4-53DE-ECCB84DA9A2C}"/>
          </ac:spMkLst>
        </pc:spChg>
        <pc:spChg chg="add mod">
          <ac:chgData name="Ashley Maier" userId="2cfedd71-abf5-407a-8003-ac44a31232d5" providerId="ADAL" clId="{B4E6CA4A-65B7-45FB-ACFF-993A4A872F1B}" dt="2023-09-11T20:26:21.285" v="7957"/>
          <ac:spMkLst>
            <pc:docMk/>
            <pc:sldMk cId="1259063714" sldId="1547"/>
            <ac:spMk id="16" creationId="{3CE99DEE-83D0-41C6-89CE-8FBBD537595D}"/>
          </ac:spMkLst>
        </pc:spChg>
        <pc:picChg chg="add mod">
          <ac:chgData name="Ashley Maier" userId="2cfedd71-abf5-407a-8003-ac44a31232d5" providerId="ADAL" clId="{B4E6CA4A-65B7-45FB-ACFF-993A4A872F1B}" dt="2023-09-11T20:20:21.065" v="7890" actId="1076"/>
          <ac:picMkLst>
            <pc:docMk/>
            <pc:sldMk cId="1259063714" sldId="1547"/>
            <ac:picMk id="2" creationId="{A4E7BC27-C449-84F1-FE5F-39D856EDB2A8}"/>
          </ac:picMkLst>
        </pc:picChg>
        <pc:picChg chg="del">
          <ac:chgData name="Ashley Maier" userId="2cfedd71-abf5-407a-8003-ac44a31232d5" providerId="ADAL" clId="{B4E6CA4A-65B7-45FB-ACFF-993A4A872F1B}" dt="2023-09-11T19:45:56.635" v="7813" actId="478"/>
          <ac:picMkLst>
            <pc:docMk/>
            <pc:sldMk cId="1259063714" sldId="1547"/>
            <ac:picMk id="9" creationId="{DDBF7A14-7791-D325-E4C5-6372097E1AE8}"/>
          </ac:picMkLst>
        </pc:picChg>
        <pc:cxnChg chg="add mod">
          <ac:chgData name="Ashley Maier" userId="2cfedd71-abf5-407a-8003-ac44a31232d5" providerId="ADAL" clId="{B4E6CA4A-65B7-45FB-ACFF-993A4A872F1B}" dt="2023-09-11T20:20:31.634" v="7894" actId="14100"/>
          <ac:cxnSpMkLst>
            <pc:docMk/>
            <pc:sldMk cId="1259063714" sldId="1547"/>
            <ac:cxnSpMk id="4" creationId="{FC97CE51-ECDA-66B6-B265-D8BCEFDE0263}"/>
          </ac:cxnSpMkLst>
        </pc:cxnChg>
      </pc:sldChg>
      <pc:sldMasterChg chg="modSldLayout">
        <pc:chgData name="Ashley Maier" userId="2cfedd71-abf5-407a-8003-ac44a31232d5" providerId="ADAL" clId="{B4E6CA4A-65B7-45FB-ACFF-993A4A872F1B}" dt="2023-09-08T20:17:21.949" v="5081"/>
        <pc:sldMasterMkLst>
          <pc:docMk/>
          <pc:sldMasterMk cId="2825501367" sldId="2147483694"/>
        </pc:sldMasterMkLst>
        <pc:sldLayoutChg chg="addSp delSp modSp mod delAnim modAnim">
          <pc:chgData name="Ashley Maier" userId="2cfedd71-abf5-407a-8003-ac44a31232d5" providerId="ADAL" clId="{B4E6CA4A-65B7-45FB-ACFF-993A4A872F1B}" dt="2023-09-08T20:17:08.157" v="5075"/>
          <pc:sldLayoutMkLst>
            <pc:docMk/>
            <pc:sldMasterMk cId="2825501367" sldId="2147483694"/>
            <pc:sldLayoutMk cId="2842663064" sldId="2147483699"/>
          </pc:sldLayoutMkLst>
          <pc:spChg chg="del">
            <ac:chgData name="Ashley Maier" userId="2cfedd71-abf5-407a-8003-ac44a31232d5" providerId="ADAL" clId="{B4E6CA4A-65B7-45FB-ACFF-993A4A872F1B}" dt="2023-09-07T17:59:01.167" v="652" actId="478"/>
            <ac:spMkLst>
              <pc:docMk/>
              <pc:sldMasterMk cId="2825501367" sldId="2147483694"/>
              <pc:sldLayoutMk cId="2842663064" sldId="2147483699"/>
              <ac:spMk id="2" creationId="{4C429097-1EAB-408C-B6CB-A6AA36B54566}"/>
            </ac:spMkLst>
          </pc:spChg>
          <pc:spChg chg="add del mod">
            <ac:chgData name="Ashley Maier" userId="2cfedd71-abf5-407a-8003-ac44a31232d5" providerId="ADAL" clId="{B4E6CA4A-65B7-45FB-ACFF-993A4A872F1B}" dt="2023-09-08T19:56:28.669" v="5060" actId="478"/>
            <ac:spMkLst>
              <pc:docMk/>
              <pc:sldMasterMk cId="2825501367" sldId="2147483694"/>
              <pc:sldLayoutMk cId="2842663064" sldId="2147483699"/>
              <ac:spMk id="2" creationId="{55552097-218F-3F64-2E6B-ED5D42DE27CB}"/>
            </ac:spMkLst>
          </pc:spChg>
          <pc:spChg chg="add del mod">
            <ac:chgData name="Ashley Maier" userId="2cfedd71-abf5-407a-8003-ac44a31232d5" providerId="ADAL" clId="{B4E6CA4A-65B7-45FB-ACFF-993A4A872F1B}" dt="2023-09-08T19:53:16.662" v="4999" actId="478"/>
            <ac:spMkLst>
              <pc:docMk/>
              <pc:sldMasterMk cId="2825501367" sldId="2147483694"/>
              <pc:sldLayoutMk cId="2842663064" sldId="2147483699"/>
              <ac:spMk id="3" creationId="{084AD762-72F8-F5B1-9D2A-6DB85E063A0A}"/>
            </ac:spMkLst>
          </pc:spChg>
          <pc:spChg chg="add del mod">
            <ac:chgData name="Ashley Maier" userId="2cfedd71-abf5-407a-8003-ac44a31232d5" providerId="ADAL" clId="{B4E6CA4A-65B7-45FB-ACFF-993A4A872F1B}" dt="2023-09-08T19:59:01.116" v="5068" actId="478"/>
            <ac:spMkLst>
              <pc:docMk/>
              <pc:sldMasterMk cId="2825501367" sldId="2147483694"/>
              <pc:sldLayoutMk cId="2842663064" sldId="2147483699"/>
              <ac:spMk id="4" creationId="{DEE5795B-5467-E0E5-BF59-26CDDAF1AFBE}"/>
            </ac:spMkLst>
          </pc:spChg>
          <pc:spChg chg="add del mod">
            <ac:chgData name="Ashley Maier" userId="2cfedd71-abf5-407a-8003-ac44a31232d5" providerId="ADAL" clId="{B4E6CA4A-65B7-45FB-ACFF-993A4A872F1B}" dt="2023-09-08T20:17:07.858" v="5074" actId="478"/>
            <ac:spMkLst>
              <pc:docMk/>
              <pc:sldMasterMk cId="2825501367" sldId="2147483694"/>
              <pc:sldLayoutMk cId="2842663064" sldId="2147483699"/>
              <ac:spMk id="5" creationId="{360AFAD4-58D5-A36F-D060-84FEEB685370}"/>
            </ac:spMkLst>
          </pc:spChg>
          <pc:spChg chg="mod">
            <ac:chgData name="Ashley Maier" userId="2cfedd71-abf5-407a-8003-ac44a31232d5" providerId="ADAL" clId="{B4E6CA4A-65B7-45FB-ACFF-993A4A872F1B}" dt="2023-09-07T18:08:13.743" v="713" actId="14100"/>
            <ac:spMkLst>
              <pc:docMk/>
              <pc:sldMasterMk cId="2825501367" sldId="2147483694"/>
              <pc:sldLayoutMk cId="2842663064" sldId="2147483699"/>
              <ac:spMk id="6" creationId="{DFE4D361-12A5-489D-9177-A1EBA2B9AFFF}"/>
            </ac:spMkLst>
          </pc:spChg>
          <pc:spChg chg="mod">
            <ac:chgData name="Ashley Maier" userId="2cfedd71-abf5-407a-8003-ac44a31232d5" providerId="ADAL" clId="{B4E6CA4A-65B7-45FB-ACFF-993A4A872F1B}" dt="2023-09-07T18:08:09.733" v="711" actId="14100"/>
            <ac:spMkLst>
              <pc:docMk/>
              <pc:sldMasterMk cId="2825501367" sldId="2147483694"/>
              <pc:sldLayoutMk cId="2842663064" sldId="2147483699"/>
              <ac:spMk id="7" creationId="{AF5EEF62-5E4B-44F2-A7B4-DA419BD3CB0C}"/>
            </ac:spMkLst>
          </pc:spChg>
          <pc:spChg chg="add mod">
            <ac:chgData name="Ashley Maier" userId="2cfedd71-abf5-407a-8003-ac44a31232d5" providerId="ADAL" clId="{B4E6CA4A-65B7-45FB-ACFF-993A4A872F1B}" dt="2023-09-08T20:17:08.157" v="5075"/>
            <ac:spMkLst>
              <pc:docMk/>
              <pc:sldMasterMk cId="2825501367" sldId="2147483694"/>
              <pc:sldLayoutMk cId="2842663064" sldId="2147483699"/>
              <ac:spMk id="8" creationId="{F70E606A-BD06-332A-4187-4105AC5A1ED8}"/>
            </ac:spMkLst>
          </pc:spChg>
        </pc:sldLayoutChg>
        <pc:sldLayoutChg chg="addSp delSp modSp mod delAnim modAnim">
          <pc:chgData name="Ashley Maier" userId="2cfedd71-abf5-407a-8003-ac44a31232d5" providerId="ADAL" clId="{B4E6CA4A-65B7-45FB-ACFF-993A4A872F1B}" dt="2023-09-08T20:17:13.228" v="5077"/>
          <pc:sldLayoutMkLst>
            <pc:docMk/>
            <pc:sldMasterMk cId="2825501367" sldId="2147483694"/>
            <pc:sldLayoutMk cId="1711284505" sldId="2147483701"/>
          </pc:sldLayoutMkLst>
          <pc:spChg chg="del">
            <ac:chgData name="Ashley Maier" userId="2cfedd71-abf5-407a-8003-ac44a31232d5" providerId="ADAL" clId="{B4E6CA4A-65B7-45FB-ACFF-993A4A872F1B}" dt="2023-09-07T17:59:07.057" v="655" actId="478"/>
            <ac:spMkLst>
              <pc:docMk/>
              <pc:sldMasterMk cId="2825501367" sldId="2147483694"/>
              <pc:sldLayoutMk cId="1711284505" sldId="2147483701"/>
              <ac:spMk id="2" creationId="{4C429097-1EAB-408C-B6CB-A6AA36B54566}"/>
            </ac:spMkLst>
          </pc:spChg>
          <pc:spChg chg="add del mod">
            <ac:chgData name="Ashley Maier" userId="2cfedd71-abf5-407a-8003-ac44a31232d5" providerId="ADAL" clId="{B4E6CA4A-65B7-45FB-ACFF-993A4A872F1B}" dt="2023-09-08T19:56:33.648" v="5062" actId="478"/>
            <ac:spMkLst>
              <pc:docMk/>
              <pc:sldMasterMk cId="2825501367" sldId="2147483694"/>
              <pc:sldLayoutMk cId="1711284505" sldId="2147483701"/>
              <ac:spMk id="2" creationId="{DA1684F9-5CB1-0E0F-6201-2EBCC139B81D}"/>
            </ac:spMkLst>
          </pc:spChg>
          <pc:spChg chg="add del mod">
            <ac:chgData name="Ashley Maier" userId="2cfedd71-abf5-407a-8003-ac44a31232d5" providerId="ADAL" clId="{B4E6CA4A-65B7-45FB-ACFF-993A4A872F1B}" dt="2023-09-08T19:53:21.061" v="5001" actId="478"/>
            <ac:spMkLst>
              <pc:docMk/>
              <pc:sldMasterMk cId="2825501367" sldId="2147483694"/>
              <pc:sldLayoutMk cId="1711284505" sldId="2147483701"/>
              <ac:spMk id="3" creationId="{25A06407-817E-415E-B82A-A0792C1E835B}"/>
            </ac:spMkLst>
          </pc:spChg>
          <pc:spChg chg="add del mod">
            <ac:chgData name="Ashley Maier" userId="2cfedd71-abf5-407a-8003-ac44a31232d5" providerId="ADAL" clId="{B4E6CA4A-65B7-45FB-ACFF-993A4A872F1B}" dt="2023-09-08T19:59:05.482" v="5070" actId="478"/>
            <ac:spMkLst>
              <pc:docMk/>
              <pc:sldMasterMk cId="2825501367" sldId="2147483694"/>
              <pc:sldLayoutMk cId="1711284505" sldId="2147483701"/>
              <ac:spMk id="4" creationId="{3C612AEF-CC2D-FDB6-ADAA-569D2B79D6CB}"/>
            </ac:spMkLst>
          </pc:spChg>
          <pc:spChg chg="add del mod">
            <ac:chgData name="Ashley Maier" userId="2cfedd71-abf5-407a-8003-ac44a31232d5" providerId="ADAL" clId="{B4E6CA4A-65B7-45FB-ACFF-993A4A872F1B}" dt="2023-09-08T20:17:12.976" v="5076" actId="478"/>
            <ac:spMkLst>
              <pc:docMk/>
              <pc:sldMasterMk cId="2825501367" sldId="2147483694"/>
              <pc:sldLayoutMk cId="1711284505" sldId="2147483701"/>
              <ac:spMk id="5" creationId="{649B3207-25D4-6639-0C86-E3A29815912E}"/>
            </ac:spMkLst>
          </pc:spChg>
          <pc:spChg chg="add mod">
            <ac:chgData name="Ashley Maier" userId="2cfedd71-abf5-407a-8003-ac44a31232d5" providerId="ADAL" clId="{B4E6CA4A-65B7-45FB-ACFF-993A4A872F1B}" dt="2023-09-08T20:17:13.228" v="5077"/>
            <ac:spMkLst>
              <pc:docMk/>
              <pc:sldMasterMk cId="2825501367" sldId="2147483694"/>
              <pc:sldLayoutMk cId="1711284505" sldId="2147483701"/>
              <ac:spMk id="6" creationId="{8468BA50-01A8-29A8-AFD7-5CDD5EA3AB3C}"/>
            </ac:spMkLst>
          </pc:spChg>
          <pc:spChg chg="mod">
            <ac:chgData name="Ashley Maier" userId="2cfedd71-abf5-407a-8003-ac44a31232d5" providerId="ADAL" clId="{B4E6CA4A-65B7-45FB-ACFF-993A4A872F1B}" dt="2023-09-07T18:08:02.483" v="710" actId="14100"/>
            <ac:spMkLst>
              <pc:docMk/>
              <pc:sldMasterMk cId="2825501367" sldId="2147483694"/>
              <pc:sldLayoutMk cId="1711284505" sldId="2147483701"/>
              <ac:spMk id="7" creationId="{71804B1B-11CB-4CBF-BAC6-CE3697A07226}"/>
            </ac:spMkLst>
          </pc:spChg>
          <pc:spChg chg="mod">
            <ac:chgData name="Ashley Maier" userId="2cfedd71-abf5-407a-8003-ac44a31232d5" providerId="ADAL" clId="{B4E6CA4A-65B7-45FB-ACFF-993A4A872F1B}" dt="2023-09-07T18:07:57.154" v="708" actId="14100"/>
            <ac:spMkLst>
              <pc:docMk/>
              <pc:sldMasterMk cId="2825501367" sldId="2147483694"/>
              <pc:sldLayoutMk cId="1711284505" sldId="2147483701"/>
              <ac:spMk id="8" creationId="{F5E0D7C3-3BAC-4586-A201-74223B5DC6C9}"/>
            </ac:spMkLst>
          </pc:spChg>
        </pc:sldLayoutChg>
        <pc:sldLayoutChg chg="addSp delSp modSp mod delAnim modAnim">
          <pc:chgData name="Ashley Maier" userId="2cfedd71-abf5-407a-8003-ac44a31232d5" providerId="ADAL" clId="{B4E6CA4A-65B7-45FB-ACFF-993A4A872F1B}" dt="2023-09-08T20:17:17.222" v="5079"/>
          <pc:sldLayoutMkLst>
            <pc:docMk/>
            <pc:sldMasterMk cId="2825501367" sldId="2147483694"/>
            <pc:sldLayoutMk cId="1381111260" sldId="2147483703"/>
          </pc:sldLayoutMkLst>
          <pc:spChg chg="del">
            <ac:chgData name="Ashley Maier" userId="2cfedd71-abf5-407a-8003-ac44a31232d5" providerId="ADAL" clId="{B4E6CA4A-65B7-45FB-ACFF-993A4A872F1B}" dt="2023-09-07T17:58:52.099" v="649" actId="478"/>
            <ac:spMkLst>
              <pc:docMk/>
              <pc:sldMasterMk cId="2825501367" sldId="2147483694"/>
              <pc:sldLayoutMk cId="1381111260" sldId="2147483703"/>
              <ac:spMk id="2" creationId="{4C429097-1EAB-408C-B6CB-A6AA36B54566}"/>
            </ac:spMkLst>
          </pc:spChg>
          <pc:spChg chg="add del mod">
            <ac:chgData name="Ashley Maier" userId="2cfedd71-abf5-407a-8003-ac44a31232d5" providerId="ADAL" clId="{B4E6CA4A-65B7-45FB-ACFF-993A4A872F1B}" dt="2023-09-08T19:58:56.905" v="5066" actId="478"/>
            <ac:spMkLst>
              <pc:docMk/>
              <pc:sldMasterMk cId="2825501367" sldId="2147483694"/>
              <pc:sldLayoutMk cId="1381111260" sldId="2147483703"/>
              <ac:spMk id="2" creationId="{9020D213-2FCC-67D3-5E6A-A0E4F10B1DFB}"/>
            </ac:spMkLst>
          </pc:spChg>
          <pc:spChg chg="add del mod">
            <ac:chgData name="Ashley Maier" userId="2cfedd71-abf5-407a-8003-ac44a31232d5" providerId="ADAL" clId="{B4E6CA4A-65B7-45FB-ACFF-993A4A872F1B}" dt="2023-09-08T19:53:25.273" v="5003" actId="478"/>
            <ac:spMkLst>
              <pc:docMk/>
              <pc:sldMasterMk cId="2825501367" sldId="2147483694"/>
              <pc:sldLayoutMk cId="1381111260" sldId="2147483703"/>
              <ac:spMk id="3" creationId="{DF19A783-A6E5-DE46-213E-20B2E207653C}"/>
            </ac:spMkLst>
          </pc:spChg>
          <pc:spChg chg="add del mod">
            <ac:chgData name="Ashley Maier" userId="2cfedd71-abf5-407a-8003-ac44a31232d5" providerId="ADAL" clId="{B4E6CA4A-65B7-45FB-ACFF-993A4A872F1B}" dt="2023-09-08T20:17:16.940" v="5078" actId="478"/>
            <ac:spMkLst>
              <pc:docMk/>
              <pc:sldMasterMk cId="2825501367" sldId="2147483694"/>
              <pc:sldLayoutMk cId="1381111260" sldId="2147483703"/>
              <ac:spMk id="4" creationId="{CAAE9861-E5AA-126B-2778-67043BF2B26D}"/>
            </ac:spMkLst>
          </pc:spChg>
          <pc:spChg chg="add mod">
            <ac:chgData name="Ashley Maier" userId="2cfedd71-abf5-407a-8003-ac44a31232d5" providerId="ADAL" clId="{B4E6CA4A-65B7-45FB-ACFF-993A4A872F1B}" dt="2023-09-08T20:17:17.222" v="5079"/>
            <ac:spMkLst>
              <pc:docMk/>
              <pc:sldMasterMk cId="2825501367" sldId="2147483694"/>
              <pc:sldLayoutMk cId="1381111260" sldId="2147483703"/>
              <ac:spMk id="5" creationId="{D17DD162-7F47-3F46-5074-1D407E0D72C1}"/>
            </ac:spMkLst>
          </pc:spChg>
          <pc:spChg chg="mod">
            <ac:chgData name="Ashley Maier" userId="2cfedd71-abf5-407a-8003-ac44a31232d5" providerId="ADAL" clId="{B4E6CA4A-65B7-45FB-ACFF-993A4A872F1B}" dt="2023-09-08T19:55:59.813" v="5043" actId="12789"/>
            <ac:spMkLst>
              <pc:docMk/>
              <pc:sldMasterMk cId="2825501367" sldId="2147483694"/>
              <pc:sldLayoutMk cId="1381111260" sldId="2147483703"/>
              <ac:spMk id="17" creationId="{C2019928-8C73-4E76-B829-B9A4161D7BF9}"/>
            </ac:spMkLst>
          </pc:spChg>
        </pc:sldLayoutChg>
        <pc:sldLayoutChg chg="addSp delSp modSp mod delAnim modAnim">
          <pc:chgData name="Ashley Maier" userId="2cfedd71-abf5-407a-8003-ac44a31232d5" providerId="ADAL" clId="{B4E6CA4A-65B7-45FB-ACFF-993A4A872F1B}" dt="2023-09-08T20:17:21.949" v="5081"/>
          <pc:sldLayoutMkLst>
            <pc:docMk/>
            <pc:sldMasterMk cId="2825501367" sldId="2147483694"/>
            <pc:sldLayoutMk cId="3929593918" sldId="2147483707"/>
          </pc:sldLayoutMkLst>
          <pc:spChg chg="del mod">
            <ac:chgData name="Ashley Maier" userId="2cfedd71-abf5-407a-8003-ac44a31232d5" providerId="ADAL" clId="{B4E6CA4A-65B7-45FB-ACFF-993A4A872F1B}" dt="2023-09-07T18:07:44.193" v="703" actId="478"/>
            <ac:spMkLst>
              <pc:docMk/>
              <pc:sldMasterMk cId="2825501367" sldId="2147483694"/>
              <pc:sldLayoutMk cId="3929593918" sldId="2147483707"/>
              <ac:spMk id="2" creationId="{4C429097-1EAB-408C-B6CB-A6AA36B54566}"/>
            </ac:spMkLst>
          </pc:spChg>
          <pc:spChg chg="add del mod">
            <ac:chgData name="Ashley Maier" userId="2cfedd71-abf5-407a-8003-ac44a31232d5" providerId="ADAL" clId="{B4E6CA4A-65B7-45FB-ACFF-993A4A872F1B}" dt="2023-09-08T19:56:39.049" v="5064" actId="478"/>
            <ac:spMkLst>
              <pc:docMk/>
              <pc:sldMasterMk cId="2825501367" sldId="2147483694"/>
              <pc:sldLayoutMk cId="3929593918" sldId="2147483707"/>
              <ac:spMk id="2" creationId="{F1C986B9-A601-EC93-1FDC-F59FB3DBB8B7}"/>
            </ac:spMkLst>
          </pc:spChg>
          <pc:spChg chg="add del mod">
            <ac:chgData name="Ashley Maier" userId="2cfedd71-abf5-407a-8003-ac44a31232d5" providerId="ADAL" clId="{B4E6CA4A-65B7-45FB-ACFF-993A4A872F1B}" dt="2023-09-08T19:53:36.694" v="5005" actId="478"/>
            <ac:spMkLst>
              <pc:docMk/>
              <pc:sldMasterMk cId="2825501367" sldId="2147483694"/>
              <pc:sldLayoutMk cId="3929593918" sldId="2147483707"/>
              <ac:spMk id="3" creationId="{D1652E28-43C0-5F0B-04D2-69A17B5E86D4}"/>
            </ac:spMkLst>
          </pc:spChg>
          <pc:spChg chg="add del mod">
            <ac:chgData name="Ashley Maier" userId="2cfedd71-abf5-407a-8003-ac44a31232d5" providerId="ADAL" clId="{B4E6CA4A-65B7-45FB-ACFF-993A4A872F1B}" dt="2023-09-08T19:59:14.121" v="5072" actId="478"/>
            <ac:spMkLst>
              <pc:docMk/>
              <pc:sldMasterMk cId="2825501367" sldId="2147483694"/>
              <pc:sldLayoutMk cId="3929593918" sldId="2147483707"/>
              <ac:spMk id="4" creationId="{A68D5F1B-2DE4-8D3F-9EA6-F338182F7887}"/>
            </ac:spMkLst>
          </pc:spChg>
          <pc:spChg chg="add del mod">
            <ac:chgData name="Ashley Maier" userId="2cfedd71-abf5-407a-8003-ac44a31232d5" providerId="ADAL" clId="{B4E6CA4A-65B7-45FB-ACFF-993A4A872F1B}" dt="2023-09-08T20:17:21.698" v="5080" actId="478"/>
            <ac:spMkLst>
              <pc:docMk/>
              <pc:sldMasterMk cId="2825501367" sldId="2147483694"/>
              <pc:sldLayoutMk cId="3929593918" sldId="2147483707"/>
              <ac:spMk id="5" creationId="{E06724E9-7295-E41D-4F47-8CF1EDF578E9}"/>
            </ac:spMkLst>
          </pc:spChg>
          <pc:spChg chg="add mod">
            <ac:chgData name="Ashley Maier" userId="2cfedd71-abf5-407a-8003-ac44a31232d5" providerId="ADAL" clId="{B4E6CA4A-65B7-45FB-ACFF-993A4A872F1B}" dt="2023-09-08T20:17:21.949" v="5081"/>
            <ac:spMkLst>
              <pc:docMk/>
              <pc:sldMasterMk cId="2825501367" sldId="2147483694"/>
              <pc:sldLayoutMk cId="3929593918" sldId="2147483707"/>
              <ac:spMk id="6" creationId="{2836E22D-BEB7-02AF-CFF2-1C321426B1D2}"/>
            </ac:spMkLst>
          </pc:spChg>
          <pc:spChg chg="mod">
            <ac:chgData name="Ashley Maier" userId="2cfedd71-abf5-407a-8003-ac44a31232d5" providerId="ADAL" clId="{B4E6CA4A-65B7-45FB-ACFF-993A4A872F1B}" dt="2023-09-07T18:07:51.560" v="707" actId="14100"/>
            <ac:spMkLst>
              <pc:docMk/>
              <pc:sldMasterMk cId="2825501367" sldId="2147483694"/>
              <pc:sldLayoutMk cId="3929593918" sldId="2147483707"/>
              <ac:spMk id="10" creationId="{2F4827FB-EC1B-4E38-9248-AE0B81ABD051}"/>
            </ac:spMkLst>
          </pc:spChg>
        </pc:sldLayoutChg>
      </pc:sldMasterChg>
    </pc:docChg>
  </pc:docChgLst>
  <pc:docChgLst>
    <pc:chgData name="Kristen Hughes" userId="058271e6-f4e8-4b8d-8d78-352d5ead604c" providerId="ADAL" clId="{14F3411B-8204-4917-B9D5-D468C4D83211}"/>
    <pc:docChg chg="delSld modSection">
      <pc:chgData name="Kristen Hughes" userId="058271e6-f4e8-4b8d-8d78-352d5ead604c" providerId="ADAL" clId="{14F3411B-8204-4917-B9D5-D468C4D83211}" dt="2022-09-15T14:32:22.333" v="0" actId="47"/>
      <pc:docMkLst>
        <pc:docMk/>
      </pc:docMkLst>
      <pc:sldChg chg="del">
        <pc:chgData name="Kristen Hughes" userId="058271e6-f4e8-4b8d-8d78-352d5ead604c" providerId="ADAL" clId="{14F3411B-8204-4917-B9D5-D468C4D83211}" dt="2022-09-15T14:32:22.333" v="0" actId="47"/>
        <pc:sldMkLst>
          <pc:docMk/>
          <pc:sldMk cId="1120001774" sldId="1177"/>
        </pc:sldMkLst>
      </pc:sldChg>
      <pc:sldChg chg="del">
        <pc:chgData name="Kristen Hughes" userId="058271e6-f4e8-4b8d-8d78-352d5ead604c" providerId="ADAL" clId="{14F3411B-8204-4917-B9D5-D468C4D83211}" dt="2022-09-15T14:32:22.333" v="0" actId="47"/>
        <pc:sldMkLst>
          <pc:docMk/>
          <pc:sldMk cId="2746805" sldId="1456"/>
        </pc:sldMkLst>
      </pc:sldChg>
    </pc:docChg>
  </pc:docChgLst>
  <pc:docChgLst>
    <pc:chgData name="Ashley Maier" userId="2cfedd71-abf5-407a-8003-ac44a31232d5" providerId="ADAL" clId="{9F43146F-1DE2-43C0-975E-CFBF89A98558}"/>
    <pc:docChg chg="delSld modSld modSection">
      <pc:chgData name="Ashley Maier" userId="2cfedd71-abf5-407a-8003-ac44a31232d5" providerId="ADAL" clId="{9F43146F-1DE2-43C0-975E-CFBF89A98558}" dt="2023-11-16T14:08:55.874" v="2" actId="2696"/>
      <pc:docMkLst>
        <pc:docMk/>
      </pc:docMkLst>
      <pc:sldChg chg="mod modShow modNotesTx">
        <pc:chgData name="Ashley Maier" userId="2cfedd71-abf5-407a-8003-ac44a31232d5" providerId="ADAL" clId="{9F43146F-1DE2-43C0-975E-CFBF89A98558}" dt="2023-11-16T14:08:49.893" v="1" actId="729"/>
        <pc:sldMkLst>
          <pc:docMk/>
          <pc:sldMk cId="256339851" sldId="381"/>
        </pc:sldMkLst>
      </pc:sldChg>
      <pc:sldChg chg="del">
        <pc:chgData name="Ashley Maier" userId="2cfedd71-abf5-407a-8003-ac44a31232d5" providerId="ADAL" clId="{9F43146F-1DE2-43C0-975E-CFBF89A98558}" dt="2023-11-16T14:08:55.874" v="2" actId="2696"/>
        <pc:sldMkLst>
          <pc:docMk/>
          <pc:sldMk cId="2241678226" sldId="871"/>
        </pc:sldMkLst>
      </pc:sldChg>
    </pc:docChg>
  </pc:docChgLst>
  <pc:docChgLst>
    <pc:chgData name="Ashley Maier" userId="2cfedd71-abf5-407a-8003-ac44a31232d5" providerId="ADAL" clId="{2D08E6A0-E110-49AA-B6C8-F11D07191883}"/>
    <pc:docChg chg="custSel delSld modSld modMainMaster modSection">
      <pc:chgData name="Ashley Maier" userId="2cfedd71-abf5-407a-8003-ac44a31232d5" providerId="ADAL" clId="{2D08E6A0-E110-49AA-B6C8-F11D07191883}" dt="2023-05-19T14:21:24.012" v="31" actId="207"/>
      <pc:docMkLst>
        <pc:docMk/>
      </pc:docMkLst>
      <pc:sldChg chg="addSp delSp modSp mod">
        <pc:chgData name="Ashley Maier" userId="2cfedd71-abf5-407a-8003-ac44a31232d5" providerId="ADAL" clId="{2D08E6A0-E110-49AA-B6C8-F11D07191883}" dt="2023-05-19T14:19:28.685" v="14" actId="1076"/>
        <pc:sldMkLst>
          <pc:docMk/>
          <pc:sldMk cId="2184171518" sldId="659"/>
        </pc:sldMkLst>
        <pc:spChg chg="add del mod">
          <ac:chgData name="Ashley Maier" userId="2cfedd71-abf5-407a-8003-ac44a31232d5" providerId="ADAL" clId="{2D08E6A0-E110-49AA-B6C8-F11D07191883}" dt="2023-05-19T14:19:21.159" v="13" actId="478"/>
          <ac:spMkLst>
            <pc:docMk/>
            <pc:sldMk cId="2184171518" sldId="659"/>
            <ac:spMk id="3" creationId="{BFB90B17-9042-F95A-58A5-CF3A83000A40}"/>
          </ac:spMkLst>
        </pc:spChg>
        <pc:spChg chg="mod">
          <ac:chgData name="Ashley Maier" userId="2cfedd71-abf5-407a-8003-ac44a31232d5" providerId="ADAL" clId="{2D08E6A0-E110-49AA-B6C8-F11D07191883}" dt="2023-05-19T14:19:05.141" v="10" actId="207"/>
          <ac:spMkLst>
            <pc:docMk/>
            <pc:sldMk cId="2184171518" sldId="659"/>
            <ac:spMk id="9219" creationId="{00000000-0000-0000-0000-000000000000}"/>
          </ac:spMkLst>
        </pc:spChg>
        <pc:graphicFrameChg chg="add mod">
          <ac:chgData name="Ashley Maier" userId="2cfedd71-abf5-407a-8003-ac44a31232d5" providerId="ADAL" clId="{2D08E6A0-E110-49AA-B6C8-F11D07191883}" dt="2023-05-19T14:19:28.685" v="14" actId="1076"/>
          <ac:graphicFrameMkLst>
            <pc:docMk/>
            <pc:sldMk cId="2184171518" sldId="659"/>
            <ac:graphicFrameMk id="4" creationId="{6017BED5-C0DD-5DE6-14FD-87D4A8432E34}"/>
          </ac:graphicFrameMkLst>
        </pc:graphicFrameChg>
        <pc:graphicFrameChg chg="del">
          <ac:chgData name="Ashley Maier" userId="2cfedd71-abf5-407a-8003-ac44a31232d5" providerId="ADAL" clId="{2D08E6A0-E110-49AA-B6C8-F11D07191883}" dt="2023-05-19T14:19:18.395" v="11" actId="478"/>
          <ac:graphicFrameMkLst>
            <pc:docMk/>
            <pc:sldMk cId="2184171518" sldId="659"/>
            <ac:graphicFrameMk id="6" creationId="{F03B57C3-B70D-48C7-B7F9-F819257B56E6}"/>
          </ac:graphicFrameMkLst>
        </pc:graphicFrameChg>
      </pc:sldChg>
      <pc:sldChg chg="modSp">
        <pc:chgData name="Ashley Maier" userId="2cfedd71-abf5-407a-8003-ac44a31232d5" providerId="ADAL" clId="{2D08E6A0-E110-49AA-B6C8-F11D07191883}" dt="2023-05-19T14:19:58.720" v="15" actId="14826"/>
        <pc:sldMkLst>
          <pc:docMk/>
          <pc:sldMk cId="2785939004" sldId="670"/>
        </pc:sldMkLst>
        <pc:picChg chg="mod">
          <ac:chgData name="Ashley Maier" userId="2cfedd71-abf5-407a-8003-ac44a31232d5" providerId="ADAL" clId="{2D08E6A0-E110-49AA-B6C8-F11D07191883}" dt="2023-05-19T14:19:58.720" v="15" actId="14826"/>
          <ac:picMkLst>
            <pc:docMk/>
            <pc:sldMk cId="2785939004" sldId="670"/>
            <ac:picMk id="5" creationId="{7F64C78E-D6DC-4824-8962-00A4382954D9}"/>
          </ac:picMkLst>
        </pc:picChg>
      </pc:sldChg>
      <pc:sldChg chg="addSp delSp modSp mod">
        <pc:chgData name="Ashley Maier" userId="2cfedd71-abf5-407a-8003-ac44a31232d5" providerId="ADAL" clId="{2D08E6A0-E110-49AA-B6C8-F11D07191883}" dt="2023-05-19T14:20:29.526" v="23" actId="478"/>
        <pc:sldMkLst>
          <pc:docMk/>
          <pc:sldMk cId="1857163168" sldId="672"/>
        </pc:sldMkLst>
        <pc:spChg chg="add del mod">
          <ac:chgData name="Ashley Maier" userId="2cfedd71-abf5-407a-8003-ac44a31232d5" providerId="ADAL" clId="{2D08E6A0-E110-49AA-B6C8-F11D07191883}" dt="2023-05-19T14:20:29.526" v="23" actId="478"/>
          <ac:spMkLst>
            <pc:docMk/>
            <pc:sldMk cId="1857163168" sldId="672"/>
            <ac:spMk id="4" creationId="{E219740B-636D-1355-D78E-AAEF3450B60F}"/>
          </ac:spMkLst>
        </pc:spChg>
        <pc:picChg chg="add mod ord">
          <ac:chgData name="Ashley Maier" userId="2cfedd71-abf5-407a-8003-ac44a31232d5" providerId="ADAL" clId="{2D08E6A0-E110-49AA-B6C8-F11D07191883}" dt="2023-05-19T14:20:23.530" v="21" actId="167"/>
          <ac:picMkLst>
            <pc:docMk/>
            <pc:sldMk cId="1857163168" sldId="672"/>
            <ac:picMk id="2" creationId="{60852667-E2F7-32D0-E027-7F32F83A2561}"/>
          </ac:picMkLst>
        </pc:picChg>
        <pc:picChg chg="del mod">
          <ac:chgData name="Ashley Maier" userId="2cfedd71-abf5-407a-8003-ac44a31232d5" providerId="ADAL" clId="{2D08E6A0-E110-49AA-B6C8-F11D07191883}" dt="2023-05-19T14:20:27.841" v="22" actId="478"/>
          <ac:picMkLst>
            <pc:docMk/>
            <pc:sldMk cId="1857163168" sldId="672"/>
            <ac:picMk id="9" creationId="{0D34C66C-A701-4C3B-B09F-29A1DDF2365B}"/>
          </ac:picMkLst>
        </pc:picChg>
      </pc:sldChg>
      <pc:sldChg chg="modSp del mod">
        <pc:chgData name="Ashley Maier" userId="2cfedd71-abf5-407a-8003-ac44a31232d5" providerId="ADAL" clId="{2D08E6A0-E110-49AA-B6C8-F11D07191883}" dt="2023-05-19T14:20:53.990" v="25" actId="2696"/>
        <pc:sldMkLst>
          <pc:docMk/>
          <pc:sldMk cId="1020511478" sldId="686"/>
        </pc:sldMkLst>
        <pc:graphicFrameChg chg="modGraphic">
          <ac:chgData name="Ashley Maier" userId="2cfedd71-abf5-407a-8003-ac44a31232d5" providerId="ADAL" clId="{2D08E6A0-E110-49AA-B6C8-F11D07191883}" dt="2023-05-19T14:20:36.849" v="24" actId="207"/>
          <ac:graphicFrameMkLst>
            <pc:docMk/>
            <pc:sldMk cId="1020511478" sldId="686"/>
            <ac:graphicFrameMk id="4" creationId="{00000000-0000-0000-0000-000000000000}"/>
          </ac:graphicFrameMkLst>
        </pc:graphicFrameChg>
      </pc:sldChg>
      <pc:sldChg chg="addSp delSp modSp mod">
        <pc:chgData name="Ashley Maier" userId="2cfedd71-abf5-407a-8003-ac44a31232d5" providerId="ADAL" clId="{2D08E6A0-E110-49AA-B6C8-F11D07191883}" dt="2023-05-19T14:21:24.012" v="31" actId="207"/>
        <pc:sldMkLst>
          <pc:docMk/>
          <pc:sldMk cId="2410164481" sldId="1173"/>
        </pc:sldMkLst>
        <pc:spChg chg="mod">
          <ac:chgData name="Ashley Maier" userId="2cfedd71-abf5-407a-8003-ac44a31232d5" providerId="ADAL" clId="{2D08E6A0-E110-49AA-B6C8-F11D07191883}" dt="2023-05-19T14:21:24.012" v="31" actId="207"/>
          <ac:spMkLst>
            <pc:docMk/>
            <pc:sldMk cId="2410164481" sldId="1173"/>
            <ac:spMk id="4" creationId="{2018CAD3-D51E-498C-8525-5D516026608A}"/>
          </ac:spMkLst>
        </pc:spChg>
        <pc:picChg chg="add mod">
          <ac:chgData name="Ashley Maier" userId="2cfedd71-abf5-407a-8003-ac44a31232d5" providerId="ADAL" clId="{2D08E6A0-E110-49AA-B6C8-F11D07191883}" dt="2023-05-19T14:21:19.336" v="30" actId="1076"/>
          <ac:picMkLst>
            <pc:docMk/>
            <pc:sldMk cId="2410164481" sldId="1173"/>
            <ac:picMk id="2" creationId="{A1299FAD-2A82-0596-9FE3-DFAB40F52912}"/>
          </ac:picMkLst>
        </pc:picChg>
        <pc:picChg chg="del mod">
          <ac:chgData name="Ashley Maier" userId="2cfedd71-abf5-407a-8003-ac44a31232d5" providerId="ADAL" clId="{2D08E6A0-E110-49AA-B6C8-F11D07191883}" dt="2023-05-19T14:21:15.941" v="28" actId="478"/>
          <ac:picMkLst>
            <pc:docMk/>
            <pc:sldMk cId="2410164481" sldId="1173"/>
            <ac:picMk id="6" creationId="{3046B075-CBDC-4D1E-8DDF-8927F462001D}"/>
          </ac:picMkLst>
        </pc:picChg>
      </pc:sldChg>
      <pc:sldChg chg="modSp">
        <pc:chgData name="Ashley Maier" userId="2cfedd71-abf5-407a-8003-ac44a31232d5" providerId="ADAL" clId="{2D08E6A0-E110-49AA-B6C8-F11D07191883}" dt="2023-05-19T14:18:45.055" v="9" actId="14826"/>
        <pc:sldMkLst>
          <pc:docMk/>
          <pc:sldMk cId="753822672" sldId="1174"/>
        </pc:sldMkLst>
        <pc:picChg chg="mod">
          <ac:chgData name="Ashley Maier" userId="2cfedd71-abf5-407a-8003-ac44a31232d5" providerId="ADAL" clId="{2D08E6A0-E110-49AA-B6C8-F11D07191883}" dt="2023-05-19T14:18:45.055" v="9" actId="14826"/>
          <ac:picMkLst>
            <pc:docMk/>
            <pc:sldMk cId="753822672" sldId="1174"/>
            <ac:picMk id="6" creationId="{E07727D9-E07E-4522-A89D-2E1BAC2C8081}"/>
          </ac:picMkLst>
        </pc:picChg>
      </pc:sldChg>
      <pc:sldMasterChg chg="modSldLayout">
        <pc:chgData name="Ashley Maier" userId="2cfedd71-abf5-407a-8003-ac44a31232d5" providerId="ADAL" clId="{2D08E6A0-E110-49AA-B6C8-F11D07191883}" dt="2023-05-19T14:18:09.353" v="8" actId="207"/>
        <pc:sldMasterMkLst>
          <pc:docMk/>
          <pc:sldMasterMk cId="2825501367" sldId="2147483694"/>
        </pc:sldMasterMkLst>
        <pc:sldLayoutChg chg="modSp">
          <pc:chgData name="Ashley Maier" userId="2cfedd71-abf5-407a-8003-ac44a31232d5" providerId="ADAL" clId="{2D08E6A0-E110-49AA-B6C8-F11D07191883}" dt="2023-05-19T14:17:31.440" v="1" actId="207"/>
          <pc:sldLayoutMkLst>
            <pc:docMk/>
            <pc:sldMasterMk cId="2825501367" sldId="2147483694"/>
            <pc:sldLayoutMk cId="2724179938" sldId="2147483695"/>
          </pc:sldLayoutMkLst>
          <pc:spChg chg="mod">
            <ac:chgData name="Ashley Maier" userId="2cfedd71-abf5-407a-8003-ac44a31232d5" providerId="ADAL" clId="{2D08E6A0-E110-49AA-B6C8-F11D07191883}" dt="2023-05-19T14:17:31.440" v="1" actId="207"/>
            <ac:spMkLst>
              <pc:docMk/>
              <pc:sldMasterMk cId="2825501367" sldId="2147483694"/>
              <pc:sldLayoutMk cId="2724179938" sldId="2147483695"/>
              <ac:spMk id="25" creationId="{32F48AC2-CB46-4AF7-9DD0-E3A6674CF6E2}"/>
            </ac:spMkLst>
          </pc:spChg>
        </pc:sldLayoutChg>
        <pc:sldLayoutChg chg="modSp">
          <pc:chgData name="Ashley Maier" userId="2cfedd71-abf5-407a-8003-ac44a31232d5" providerId="ADAL" clId="{2D08E6A0-E110-49AA-B6C8-F11D07191883}" dt="2023-05-19T14:17:44.446" v="3" actId="2711"/>
          <pc:sldLayoutMkLst>
            <pc:docMk/>
            <pc:sldMasterMk cId="2825501367" sldId="2147483694"/>
            <pc:sldLayoutMk cId="816812208" sldId="2147483696"/>
          </pc:sldLayoutMkLst>
          <pc:spChg chg="mod">
            <ac:chgData name="Ashley Maier" userId="2cfedd71-abf5-407a-8003-ac44a31232d5" providerId="ADAL" clId="{2D08E6A0-E110-49AA-B6C8-F11D07191883}" dt="2023-05-19T14:17:36.334" v="2" actId="207"/>
            <ac:spMkLst>
              <pc:docMk/>
              <pc:sldMasterMk cId="2825501367" sldId="2147483694"/>
              <pc:sldLayoutMk cId="816812208" sldId="2147483696"/>
              <ac:spMk id="23" creationId="{10A4E4E3-05F7-4640-880A-ECB67A0C77D2}"/>
            </ac:spMkLst>
          </pc:spChg>
          <pc:spChg chg="mod">
            <ac:chgData name="Ashley Maier" userId="2cfedd71-abf5-407a-8003-ac44a31232d5" providerId="ADAL" clId="{2D08E6A0-E110-49AA-B6C8-F11D07191883}" dt="2023-05-19T14:17:44.446" v="3" actId="2711"/>
            <ac:spMkLst>
              <pc:docMk/>
              <pc:sldMasterMk cId="2825501367" sldId="2147483694"/>
              <pc:sldLayoutMk cId="816812208" sldId="2147483696"/>
              <ac:spMk id="25" creationId="{32F48AC2-CB46-4AF7-9DD0-E3A6674CF6E2}"/>
            </ac:spMkLst>
          </pc:spChg>
        </pc:sldLayoutChg>
        <pc:sldLayoutChg chg="modSp">
          <pc:chgData name="Ashley Maier" userId="2cfedd71-abf5-407a-8003-ac44a31232d5" providerId="ADAL" clId="{2D08E6A0-E110-49AA-B6C8-F11D07191883}" dt="2023-05-19T14:17:48.986" v="4" actId="207"/>
          <pc:sldLayoutMkLst>
            <pc:docMk/>
            <pc:sldMasterMk cId="2825501367" sldId="2147483694"/>
            <pc:sldLayoutMk cId="3425149281" sldId="2147483698"/>
          </pc:sldLayoutMkLst>
          <pc:spChg chg="mod">
            <ac:chgData name="Ashley Maier" userId="2cfedd71-abf5-407a-8003-ac44a31232d5" providerId="ADAL" clId="{2D08E6A0-E110-49AA-B6C8-F11D07191883}" dt="2023-05-19T14:17:48.986" v="4" actId="207"/>
            <ac:spMkLst>
              <pc:docMk/>
              <pc:sldMasterMk cId="2825501367" sldId="2147483694"/>
              <pc:sldLayoutMk cId="3425149281" sldId="2147483698"/>
              <ac:spMk id="23" creationId="{10A4E4E3-05F7-4640-880A-ECB67A0C77D2}"/>
            </ac:spMkLst>
          </pc:spChg>
        </pc:sldLayoutChg>
        <pc:sldLayoutChg chg="modSp">
          <pc:chgData name="Ashley Maier" userId="2cfedd71-abf5-407a-8003-ac44a31232d5" providerId="ADAL" clId="{2D08E6A0-E110-49AA-B6C8-F11D07191883}" dt="2023-05-19T14:17:59.398" v="6" actId="207"/>
          <pc:sldLayoutMkLst>
            <pc:docMk/>
            <pc:sldMasterMk cId="2825501367" sldId="2147483694"/>
            <pc:sldLayoutMk cId="2795449048" sldId="2147483709"/>
          </pc:sldLayoutMkLst>
          <pc:spChg chg="mod">
            <ac:chgData name="Ashley Maier" userId="2cfedd71-abf5-407a-8003-ac44a31232d5" providerId="ADAL" clId="{2D08E6A0-E110-49AA-B6C8-F11D07191883}" dt="2023-05-19T14:17:59.398" v="6" actId="207"/>
            <ac:spMkLst>
              <pc:docMk/>
              <pc:sldMasterMk cId="2825501367" sldId="2147483694"/>
              <pc:sldLayoutMk cId="2795449048" sldId="2147483709"/>
              <ac:spMk id="6" creationId="{BD4961B5-9AA6-4C86-9E6C-F452974808AA}"/>
            </ac:spMkLst>
          </pc:spChg>
        </pc:sldLayoutChg>
        <pc:sldLayoutChg chg="modSp">
          <pc:chgData name="Ashley Maier" userId="2cfedd71-abf5-407a-8003-ac44a31232d5" providerId="ADAL" clId="{2D08E6A0-E110-49AA-B6C8-F11D07191883}" dt="2023-05-19T14:18:09.353" v="8" actId="207"/>
          <pc:sldLayoutMkLst>
            <pc:docMk/>
            <pc:sldMasterMk cId="2825501367" sldId="2147483694"/>
            <pc:sldLayoutMk cId="1261320845" sldId="2147483710"/>
          </pc:sldLayoutMkLst>
          <pc:spChg chg="mod">
            <ac:chgData name="Ashley Maier" userId="2cfedd71-abf5-407a-8003-ac44a31232d5" providerId="ADAL" clId="{2D08E6A0-E110-49AA-B6C8-F11D07191883}" dt="2023-05-19T14:18:09.353" v="8" actId="207"/>
            <ac:spMkLst>
              <pc:docMk/>
              <pc:sldMasterMk cId="2825501367" sldId="2147483694"/>
              <pc:sldLayoutMk cId="1261320845" sldId="2147483710"/>
              <ac:spMk id="6" creationId="{C0C930D1-5D50-4B0E-8709-32F26BD93B10}"/>
            </ac:spMkLst>
          </pc:spChg>
          <pc:spChg chg="mod">
            <ac:chgData name="Ashley Maier" userId="2cfedd71-abf5-407a-8003-ac44a31232d5" providerId="ADAL" clId="{2D08E6A0-E110-49AA-B6C8-F11D07191883}" dt="2023-05-19T14:18:05.741" v="7" actId="2711"/>
            <ac:spMkLst>
              <pc:docMk/>
              <pc:sldMasterMk cId="2825501367" sldId="2147483694"/>
              <pc:sldLayoutMk cId="1261320845" sldId="2147483710"/>
              <ac:spMk id="7" creationId="{76AEA0EC-D3AD-4B97-9B35-A709534810EC}"/>
            </ac:spMkLst>
          </pc:spChg>
        </pc:sldLayoutChg>
      </pc:sldMasterChg>
    </pc:docChg>
  </pc:docChgLst>
  <pc:docChgLst>
    <pc:chgData name="Ashley Maier" userId="2cfedd71-abf5-407a-8003-ac44a31232d5" providerId="ADAL" clId="{04E4E21F-ADC9-41ED-897A-27F2FB6934DA}"/>
    <pc:docChg chg="custSel addSld delSld modSld modMainMaster modSection">
      <pc:chgData name="Ashley Maier" userId="2cfedd71-abf5-407a-8003-ac44a31232d5" providerId="ADAL" clId="{04E4E21F-ADC9-41ED-897A-27F2FB6934DA}" dt="2024-01-18T21:12:37.341" v="54" actId="14100"/>
      <pc:docMkLst>
        <pc:docMk/>
      </pc:docMkLst>
      <pc:sldChg chg="modSp">
        <pc:chgData name="Ashley Maier" userId="2cfedd71-abf5-407a-8003-ac44a31232d5" providerId="ADAL" clId="{04E4E21F-ADC9-41ED-897A-27F2FB6934DA}" dt="2024-01-17T16:46:07.759" v="24" actId="14826"/>
        <pc:sldMkLst>
          <pc:docMk/>
          <pc:sldMk cId="1958554336" sldId="278"/>
        </pc:sldMkLst>
        <pc:picChg chg="mod">
          <ac:chgData name="Ashley Maier" userId="2cfedd71-abf5-407a-8003-ac44a31232d5" providerId="ADAL" clId="{04E4E21F-ADC9-41ED-897A-27F2FB6934DA}" dt="2024-01-17T16:46:07.759" v="24" actId="14826"/>
          <ac:picMkLst>
            <pc:docMk/>
            <pc:sldMk cId="1958554336" sldId="278"/>
            <ac:picMk id="4" creationId="{13BD036E-44CC-479F-89EC-1FAE16B82936}"/>
          </ac:picMkLst>
        </pc:picChg>
      </pc:sldChg>
      <pc:sldChg chg="addSp delSp modSp mod">
        <pc:chgData name="Ashley Maier" userId="2cfedd71-abf5-407a-8003-ac44a31232d5" providerId="ADAL" clId="{04E4E21F-ADC9-41ED-897A-27F2FB6934DA}" dt="2024-01-17T16:45:45.947" v="23" actId="1076"/>
        <pc:sldMkLst>
          <pc:docMk/>
          <pc:sldMk cId="256339851" sldId="381"/>
        </pc:sldMkLst>
        <pc:spChg chg="del">
          <ac:chgData name="Ashley Maier" userId="2cfedd71-abf5-407a-8003-ac44a31232d5" providerId="ADAL" clId="{04E4E21F-ADC9-41ED-897A-27F2FB6934DA}" dt="2024-01-17T16:44:57.824" v="4" actId="478"/>
          <ac:spMkLst>
            <pc:docMk/>
            <pc:sldMk cId="256339851" sldId="381"/>
            <ac:spMk id="9" creationId="{34CBDFBB-43D2-1342-0C62-1E8B6EB50F10}"/>
          </ac:spMkLst>
        </pc:spChg>
        <pc:spChg chg="mod">
          <ac:chgData name="Ashley Maier" userId="2cfedd71-abf5-407a-8003-ac44a31232d5" providerId="ADAL" clId="{04E4E21F-ADC9-41ED-897A-27F2FB6934DA}" dt="2024-01-17T16:45:02.047" v="16" actId="1036"/>
          <ac:spMkLst>
            <pc:docMk/>
            <pc:sldMk cId="256339851" sldId="381"/>
            <ac:spMk id="11" creationId="{3D1FCA6B-3B0A-4129-280F-0B8F2D0A10F4}"/>
          </ac:spMkLst>
        </pc:spChg>
        <pc:spChg chg="mod">
          <ac:chgData name="Ashley Maier" userId="2cfedd71-abf5-407a-8003-ac44a31232d5" providerId="ADAL" clId="{04E4E21F-ADC9-41ED-897A-27F2FB6934DA}" dt="2024-01-17T16:45:02.047" v="16" actId="1036"/>
          <ac:spMkLst>
            <pc:docMk/>
            <pc:sldMk cId="256339851" sldId="381"/>
            <ac:spMk id="12" creationId="{2EE391C0-4357-F735-8F90-BD334BC0C134}"/>
          </ac:spMkLst>
        </pc:spChg>
        <pc:picChg chg="add mod">
          <ac:chgData name="Ashley Maier" userId="2cfedd71-abf5-407a-8003-ac44a31232d5" providerId="ADAL" clId="{04E4E21F-ADC9-41ED-897A-27F2FB6934DA}" dt="2024-01-17T16:45:45.947" v="23" actId="1076"/>
          <ac:picMkLst>
            <pc:docMk/>
            <pc:sldMk cId="256339851" sldId="381"/>
            <ac:picMk id="5" creationId="{7B1B02A4-DF96-5DA6-4852-518524DB6A74}"/>
          </ac:picMkLst>
        </pc:picChg>
        <pc:picChg chg="mod">
          <ac:chgData name="Ashley Maier" userId="2cfedd71-abf5-407a-8003-ac44a31232d5" providerId="ADAL" clId="{04E4E21F-ADC9-41ED-897A-27F2FB6934DA}" dt="2024-01-17T16:45:02.047" v="16" actId="1036"/>
          <ac:picMkLst>
            <pc:docMk/>
            <pc:sldMk cId="256339851" sldId="381"/>
            <ac:picMk id="7" creationId="{68320250-8A50-791F-77EB-783EEC86A01E}"/>
          </ac:picMkLst>
        </pc:picChg>
        <pc:picChg chg="del mod">
          <ac:chgData name="Ashley Maier" userId="2cfedd71-abf5-407a-8003-ac44a31232d5" providerId="ADAL" clId="{04E4E21F-ADC9-41ED-897A-27F2FB6934DA}" dt="2024-01-17T16:45:40.333" v="22" actId="478"/>
          <ac:picMkLst>
            <pc:docMk/>
            <pc:sldMk cId="256339851" sldId="381"/>
            <ac:picMk id="16" creationId="{B1DC5F89-AA5B-5E09-BB37-32538D79B9F4}"/>
          </ac:picMkLst>
        </pc:picChg>
        <pc:cxnChg chg="mod">
          <ac:chgData name="Ashley Maier" userId="2cfedd71-abf5-407a-8003-ac44a31232d5" providerId="ADAL" clId="{04E4E21F-ADC9-41ED-897A-27F2FB6934DA}" dt="2024-01-17T16:45:02.047" v="16" actId="1036"/>
          <ac:cxnSpMkLst>
            <pc:docMk/>
            <pc:sldMk cId="256339851" sldId="381"/>
            <ac:cxnSpMk id="18" creationId="{5DED8954-DC0F-618C-C64F-760CCB5F43DF}"/>
          </ac:cxnSpMkLst>
        </pc:cxnChg>
      </pc:sldChg>
      <pc:sldChg chg="modSp mod">
        <pc:chgData name="Ashley Maier" userId="2cfedd71-abf5-407a-8003-ac44a31232d5" providerId="ADAL" clId="{04E4E21F-ADC9-41ED-897A-27F2FB6934DA}" dt="2024-01-17T16:46:38.479" v="29" actId="1076"/>
        <pc:sldMkLst>
          <pc:docMk/>
          <pc:sldMk cId="0" sldId="624"/>
        </pc:sldMkLst>
        <pc:picChg chg="mod">
          <ac:chgData name="Ashley Maier" userId="2cfedd71-abf5-407a-8003-ac44a31232d5" providerId="ADAL" clId="{04E4E21F-ADC9-41ED-897A-27F2FB6934DA}" dt="2024-01-17T16:46:38.479" v="29" actId="1076"/>
          <ac:picMkLst>
            <pc:docMk/>
            <pc:sldMk cId="0" sldId="624"/>
            <ac:picMk id="5" creationId="{61B01C81-EC2C-A369-60AB-23D28663B39B}"/>
          </ac:picMkLst>
        </pc:picChg>
      </pc:sldChg>
      <pc:sldChg chg="del">
        <pc:chgData name="Ashley Maier" userId="2cfedd71-abf5-407a-8003-ac44a31232d5" providerId="ADAL" clId="{04E4E21F-ADC9-41ED-897A-27F2FB6934DA}" dt="2024-01-18T21:10:44.610" v="41" actId="2696"/>
        <pc:sldMkLst>
          <pc:docMk/>
          <pc:sldMk cId="1444847682" sldId="685"/>
        </pc:sldMkLst>
      </pc:sldChg>
      <pc:sldChg chg="addSp delSp modSp mod">
        <pc:chgData name="Ashley Maier" userId="2cfedd71-abf5-407a-8003-ac44a31232d5" providerId="ADAL" clId="{04E4E21F-ADC9-41ED-897A-27F2FB6934DA}" dt="2024-01-18T21:10:04.474" v="38" actId="166"/>
        <pc:sldMkLst>
          <pc:docMk/>
          <pc:sldMk cId="0" sldId="872"/>
        </pc:sldMkLst>
        <pc:spChg chg="mod">
          <ac:chgData name="Ashley Maier" userId="2cfedd71-abf5-407a-8003-ac44a31232d5" providerId="ADAL" clId="{04E4E21F-ADC9-41ED-897A-27F2FB6934DA}" dt="2024-01-18T21:09:56.309" v="34"/>
          <ac:spMkLst>
            <pc:docMk/>
            <pc:sldMk cId="0" sldId="872"/>
            <ac:spMk id="9" creationId="{1A21F05E-00D9-CC48-5E4B-A5F6215D3749}"/>
          </ac:spMkLst>
        </pc:spChg>
        <pc:spChg chg="mod">
          <ac:chgData name="Ashley Maier" userId="2cfedd71-abf5-407a-8003-ac44a31232d5" providerId="ADAL" clId="{04E4E21F-ADC9-41ED-897A-27F2FB6934DA}" dt="2024-01-18T21:09:56.309" v="34"/>
          <ac:spMkLst>
            <pc:docMk/>
            <pc:sldMk cId="0" sldId="872"/>
            <ac:spMk id="11" creationId="{48AC69A2-2464-BAF2-6738-BDA3DB105EFB}"/>
          </ac:spMkLst>
        </pc:spChg>
        <pc:grpChg chg="add mod ord">
          <ac:chgData name="Ashley Maier" userId="2cfedd71-abf5-407a-8003-ac44a31232d5" providerId="ADAL" clId="{04E4E21F-ADC9-41ED-897A-27F2FB6934DA}" dt="2024-01-18T21:10:04.474" v="38" actId="166"/>
          <ac:grpSpMkLst>
            <pc:docMk/>
            <pc:sldMk cId="0" sldId="872"/>
            <ac:grpSpMk id="5" creationId="{663AC31C-56D7-248A-415E-D68735FC08CC}"/>
          </ac:grpSpMkLst>
        </pc:grpChg>
        <pc:picChg chg="del">
          <ac:chgData name="Ashley Maier" userId="2cfedd71-abf5-407a-8003-ac44a31232d5" providerId="ADAL" clId="{04E4E21F-ADC9-41ED-897A-27F2FB6934DA}" dt="2024-01-18T21:10:02.016" v="37" actId="478"/>
          <ac:picMkLst>
            <pc:docMk/>
            <pc:sldMk cId="0" sldId="872"/>
            <ac:picMk id="4" creationId="{3B86206F-32D0-AFA1-948A-C13D48642426}"/>
          </ac:picMkLst>
        </pc:picChg>
        <pc:picChg chg="mod">
          <ac:chgData name="Ashley Maier" userId="2cfedd71-abf5-407a-8003-ac44a31232d5" providerId="ADAL" clId="{04E4E21F-ADC9-41ED-897A-27F2FB6934DA}" dt="2024-01-18T21:09:56.309" v="34"/>
          <ac:picMkLst>
            <pc:docMk/>
            <pc:sldMk cId="0" sldId="872"/>
            <ac:picMk id="8" creationId="{7E627392-F372-109E-F102-9D45D2B7B092}"/>
          </ac:picMkLst>
        </pc:picChg>
        <pc:picChg chg="mod">
          <ac:chgData name="Ashley Maier" userId="2cfedd71-abf5-407a-8003-ac44a31232d5" providerId="ADAL" clId="{04E4E21F-ADC9-41ED-897A-27F2FB6934DA}" dt="2024-01-18T21:09:56.309" v="34"/>
          <ac:picMkLst>
            <pc:docMk/>
            <pc:sldMk cId="0" sldId="872"/>
            <ac:picMk id="10" creationId="{0E3D9B25-F471-F99F-BDC4-07564E03FEFE}"/>
          </ac:picMkLst>
        </pc:picChg>
        <pc:picChg chg="mod">
          <ac:chgData name="Ashley Maier" userId="2cfedd71-abf5-407a-8003-ac44a31232d5" providerId="ADAL" clId="{04E4E21F-ADC9-41ED-897A-27F2FB6934DA}" dt="2024-01-18T21:09:56.309" v="34"/>
          <ac:picMkLst>
            <pc:docMk/>
            <pc:sldMk cId="0" sldId="872"/>
            <ac:picMk id="12" creationId="{ED0418E0-1338-3B83-2D9C-3DF27595BCBE}"/>
          </ac:picMkLst>
        </pc:picChg>
      </pc:sldChg>
      <pc:sldChg chg="addSp delSp modSp mod">
        <pc:chgData name="Ashley Maier" userId="2cfedd71-abf5-407a-8003-ac44a31232d5" providerId="ADAL" clId="{04E4E21F-ADC9-41ED-897A-27F2FB6934DA}" dt="2024-01-18T21:11:47.706" v="47" actId="164"/>
        <pc:sldMkLst>
          <pc:docMk/>
          <pc:sldMk cId="2746805" sldId="1456"/>
        </pc:sldMkLst>
        <pc:grpChg chg="add mod">
          <ac:chgData name="Ashley Maier" userId="2cfedd71-abf5-407a-8003-ac44a31232d5" providerId="ADAL" clId="{04E4E21F-ADC9-41ED-897A-27F2FB6934DA}" dt="2024-01-18T21:11:47.706" v="47" actId="164"/>
          <ac:grpSpMkLst>
            <pc:docMk/>
            <pc:sldMk cId="2746805" sldId="1456"/>
            <ac:grpSpMk id="5" creationId="{915B419F-54E4-3078-64A0-B066E56D8289}"/>
          </ac:grpSpMkLst>
        </pc:grpChg>
        <pc:grpChg chg="mod">
          <ac:chgData name="Ashley Maier" userId="2cfedd71-abf5-407a-8003-ac44a31232d5" providerId="ADAL" clId="{04E4E21F-ADC9-41ED-897A-27F2FB6934DA}" dt="2024-01-18T21:11:47.706" v="47" actId="164"/>
          <ac:grpSpMkLst>
            <pc:docMk/>
            <pc:sldMk cId="2746805" sldId="1456"/>
            <ac:grpSpMk id="12" creationId="{D0CED5C6-A7B5-965E-F809-ECCD4135C49D}"/>
          </ac:grpSpMkLst>
        </pc:grpChg>
        <pc:picChg chg="add mod ord">
          <ac:chgData name="Ashley Maier" userId="2cfedd71-abf5-407a-8003-ac44a31232d5" providerId="ADAL" clId="{04E4E21F-ADC9-41ED-897A-27F2FB6934DA}" dt="2024-01-18T21:11:47.706" v="47" actId="164"/>
          <ac:picMkLst>
            <pc:docMk/>
            <pc:sldMk cId="2746805" sldId="1456"/>
            <ac:picMk id="2" creationId="{0E8C1775-FDE0-B14A-11D9-AA6B00605BE7}"/>
          </ac:picMkLst>
        </pc:picChg>
        <pc:picChg chg="del">
          <ac:chgData name="Ashley Maier" userId="2cfedd71-abf5-407a-8003-ac44a31232d5" providerId="ADAL" clId="{04E4E21F-ADC9-41ED-897A-27F2FB6934DA}" dt="2024-01-18T21:11:33.487" v="46" actId="478"/>
          <ac:picMkLst>
            <pc:docMk/>
            <pc:sldMk cId="2746805" sldId="1456"/>
            <ac:picMk id="6" creationId="{7384FE9B-1914-6939-00E0-5CBC99EA243A}"/>
          </ac:picMkLst>
        </pc:picChg>
      </pc:sldChg>
      <pc:sldChg chg="modSp mod">
        <pc:chgData name="Ashley Maier" userId="2cfedd71-abf5-407a-8003-ac44a31232d5" providerId="ADAL" clId="{04E4E21F-ADC9-41ED-897A-27F2FB6934DA}" dt="2024-01-17T16:47:42.159" v="33" actId="1076"/>
        <pc:sldMkLst>
          <pc:docMk/>
          <pc:sldMk cId="1952666665" sldId="1546"/>
        </pc:sldMkLst>
        <pc:picChg chg="mod">
          <ac:chgData name="Ashley Maier" userId="2cfedd71-abf5-407a-8003-ac44a31232d5" providerId="ADAL" clId="{04E4E21F-ADC9-41ED-897A-27F2FB6934DA}" dt="2024-01-17T16:47:42.159" v="33" actId="1076"/>
          <ac:picMkLst>
            <pc:docMk/>
            <pc:sldMk cId="1952666665" sldId="1546"/>
            <ac:picMk id="5" creationId="{61B01C81-EC2C-A369-60AB-23D28663B39B}"/>
          </ac:picMkLst>
        </pc:picChg>
      </pc:sldChg>
      <pc:sldChg chg="addSp delSp modSp mod">
        <pc:chgData name="Ashley Maier" userId="2cfedd71-abf5-407a-8003-ac44a31232d5" providerId="ADAL" clId="{04E4E21F-ADC9-41ED-897A-27F2FB6934DA}" dt="2024-01-18T21:12:37.341" v="54" actId="14100"/>
        <pc:sldMkLst>
          <pc:docMk/>
          <pc:sldMk cId="1259063714" sldId="1547"/>
        </pc:sldMkLst>
        <pc:picChg chg="del">
          <ac:chgData name="Ashley Maier" userId="2cfedd71-abf5-407a-8003-ac44a31232d5" providerId="ADAL" clId="{04E4E21F-ADC9-41ED-897A-27F2FB6934DA}" dt="2024-01-18T21:12:22.645" v="48" actId="478"/>
          <ac:picMkLst>
            <pc:docMk/>
            <pc:sldMk cId="1259063714" sldId="1547"/>
            <ac:picMk id="2" creationId="{A4E7BC27-C449-84F1-FE5F-39D856EDB2A8}"/>
          </ac:picMkLst>
        </pc:picChg>
        <pc:picChg chg="add mod ord">
          <ac:chgData name="Ashley Maier" userId="2cfedd71-abf5-407a-8003-ac44a31232d5" providerId="ADAL" clId="{04E4E21F-ADC9-41ED-897A-27F2FB6934DA}" dt="2024-01-18T21:12:34.259" v="53" actId="1076"/>
          <ac:picMkLst>
            <pc:docMk/>
            <pc:sldMk cId="1259063714" sldId="1547"/>
            <ac:picMk id="6" creationId="{60C560FC-8FC3-3A13-87D9-1F9F9000B602}"/>
          </ac:picMkLst>
        </pc:picChg>
        <pc:cxnChg chg="mod">
          <ac:chgData name="Ashley Maier" userId="2cfedd71-abf5-407a-8003-ac44a31232d5" providerId="ADAL" clId="{04E4E21F-ADC9-41ED-897A-27F2FB6934DA}" dt="2024-01-18T21:12:37.341" v="54" actId="14100"/>
          <ac:cxnSpMkLst>
            <pc:docMk/>
            <pc:sldMk cId="1259063714" sldId="1547"/>
            <ac:cxnSpMk id="4" creationId="{FC97CE51-ECDA-66B6-B265-D8BCEFDE0263}"/>
          </ac:cxnSpMkLst>
        </pc:cxnChg>
      </pc:sldChg>
      <pc:sldChg chg="add modNotesTx">
        <pc:chgData name="Ashley Maier" userId="2cfedd71-abf5-407a-8003-ac44a31232d5" providerId="ADAL" clId="{04E4E21F-ADC9-41ED-897A-27F2FB6934DA}" dt="2024-01-18T21:10:38.876" v="40"/>
        <pc:sldMkLst>
          <pc:docMk/>
          <pc:sldMk cId="768101820" sldId="2776"/>
        </pc:sldMkLst>
      </pc:sldChg>
      <pc:sldMasterChg chg="modSldLayout">
        <pc:chgData name="Ashley Maier" userId="2cfedd71-abf5-407a-8003-ac44a31232d5" providerId="ADAL" clId="{04E4E21F-ADC9-41ED-897A-27F2FB6934DA}" dt="2024-01-17T16:44:32.799" v="3" actId="14826"/>
        <pc:sldMasterMkLst>
          <pc:docMk/>
          <pc:sldMasterMk cId="2825501367" sldId="2147483694"/>
        </pc:sldMasterMkLst>
        <pc:sldLayoutChg chg="modSp">
          <pc:chgData name="Ashley Maier" userId="2cfedd71-abf5-407a-8003-ac44a31232d5" providerId="ADAL" clId="{04E4E21F-ADC9-41ED-897A-27F2FB6934DA}" dt="2024-01-17T16:44:07.792" v="0" actId="14826"/>
          <pc:sldLayoutMkLst>
            <pc:docMk/>
            <pc:sldMasterMk cId="2825501367" sldId="2147483694"/>
            <pc:sldLayoutMk cId="2724179938" sldId="2147483695"/>
          </pc:sldLayoutMkLst>
          <pc:picChg chg="mod">
            <ac:chgData name="Ashley Maier" userId="2cfedd71-abf5-407a-8003-ac44a31232d5" providerId="ADAL" clId="{04E4E21F-ADC9-41ED-897A-27F2FB6934DA}" dt="2024-01-17T16:44:07.792" v="0" actId="14826"/>
            <ac:picMkLst>
              <pc:docMk/>
              <pc:sldMasterMk cId="2825501367" sldId="2147483694"/>
              <pc:sldLayoutMk cId="2724179938" sldId="2147483695"/>
              <ac:picMk id="10" creationId="{B5AA3BD1-6A45-49E2-8ADC-385577C20F85}"/>
            </ac:picMkLst>
          </pc:picChg>
        </pc:sldLayoutChg>
        <pc:sldLayoutChg chg="modSp">
          <pc:chgData name="Ashley Maier" userId="2cfedd71-abf5-407a-8003-ac44a31232d5" providerId="ADAL" clId="{04E4E21F-ADC9-41ED-897A-27F2FB6934DA}" dt="2024-01-17T16:44:32.799" v="3" actId="14826"/>
          <pc:sldLayoutMkLst>
            <pc:docMk/>
            <pc:sldMasterMk cId="2825501367" sldId="2147483694"/>
            <pc:sldLayoutMk cId="816812208" sldId="2147483696"/>
          </pc:sldLayoutMkLst>
          <pc:picChg chg="mod">
            <ac:chgData name="Ashley Maier" userId="2cfedd71-abf5-407a-8003-ac44a31232d5" providerId="ADAL" clId="{04E4E21F-ADC9-41ED-897A-27F2FB6934DA}" dt="2024-01-17T16:44:32.799" v="3" actId="14826"/>
            <ac:picMkLst>
              <pc:docMk/>
              <pc:sldMasterMk cId="2825501367" sldId="2147483694"/>
              <pc:sldLayoutMk cId="816812208" sldId="2147483696"/>
              <ac:picMk id="10" creationId="{B5AA3BD1-6A45-49E2-8ADC-385577C20F85}"/>
            </ac:picMkLst>
          </pc:picChg>
        </pc:sldLayoutChg>
        <pc:sldLayoutChg chg="modSp">
          <pc:chgData name="Ashley Maier" userId="2cfedd71-abf5-407a-8003-ac44a31232d5" providerId="ADAL" clId="{04E4E21F-ADC9-41ED-897A-27F2FB6934DA}" dt="2024-01-17T16:44:16.606" v="1" actId="14826"/>
          <pc:sldLayoutMkLst>
            <pc:docMk/>
            <pc:sldMasterMk cId="2825501367" sldId="2147483694"/>
            <pc:sldLayoutMk cId="2795449048" sldId="2147483709"/>
          </pc:sldLayoutMkLst>
          <pc:picChg chg="mod">
            <ac:chgData name="Ashley Maier" userId="2cfedd71-abf5-407a-8003-ac44a31232d5" providerId="ADAL" clId="{04E4E21F-ADC9-41ED-897A-27F2FB6934DA}" dt="2024-01-17T16:44:16.606" v="1" actId="14826"/>
            <ac:picMkLst>
              <pc:docMk/>
              <pc:sldMasterMk cId="2825501367" sldId="2147483694"/>
              <pc:sldLayoutMk cId="2795449048" sldId="2147483709"/>
              <ac:picMk id="3" creationId="{850DAA8D-9D52-4498-905B-0B09EFEA78EB}"/>
            </ac:picMkLst>
          </pc:picChg>
        </pc:sldLayoutChg>
        <pc:sldLayoutChg chg="modSp">
          <pc:chgData name="Ashley Maier" userId="2cfedd71-abf5-407a-8003-ac44a31232d5" providerId="ADAL" clId="{04E4E21F-ADC9-41ED-897A-27F2FB6934DA}" dt="2024-01-17T16:44:23.740" v="2" actId="14826"/>
          <pc:sldLayoutMkLst>
            <pc:docMk/>
            <pc:sldMasterMk cId="2825501367" sldId="2147483694"/>
            <pc:sldLayoutMk cId="1261320845" sldId="2147483710"/>
          </pc:sldLayoutMkLst>
          <pc:picChg chg="mod">
            <ac:chgData name="Ashley Maier" userId="2cfedd71-abf5-407a-8003-ac44a31232d5" providerId="ADAL" clId="{04E4E21F-ADC9-41ED-897A-27F2FB6934DA}" dt="2024-01-17T16:44:23.740" v="2" actId="14826"/>
            <ac:picMkLst>
              <pc:docMk/>
              <pc:sldMasterMk cId="2825501367" sldId="2147483694"/>
              <pc:sldLayoutMk cId="1261320845" sldId="2147483710"/>
              <ac:picMk id="5" creationId="{B8FB6EDB-1952-4596-9536-8B61E8DD7EA3}"/>
            </ac:picMkLst>
          </pc:pic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2DF517-97DE-403C-8F58-A8C83E2C39EF}"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69F86380-2D2F-450E-B2A4-ED8B0F4F7EA9}">
      <dgm:prSet phldrT="[Text]"/>
      <dgm:spPr>
        <a:ln>
          <a:noFill/>
        </a:ln>
        <a:effectLst/>
      </dgm:spPr>
      <dgm:t>
        <a:bodyPr/>
        <a:lstStyle/>
        <a:p>
          <a:r>
            <a:rPr lang="en-US" dirty="0">
              <a:latin typeface="Lato" panose="020F0502020204030203" pitchFamily="34" charset="0"/>
            </a:rPr>
            <a:t>Rules governed by Internal Revenue Code (IRC) Section 223</a:t>
          </a:r>
        </a:p>
      </dgm:t>
    </dgm:pt>
    <dgm:pt modelId="{E59E7D4F-3B7B-4EE6-BCA1-F4F273EED441}" type="parTrans" cxnId="{6AF8F172-6242-4CAD-8052-0CB0F4A999F4}">
      <dgm:prSet/>
      <dgm:spPr/>
      <dgm:t>
        <a:bodyPr/>
        <a:lstStyle/>
        <a:p>
          <a:endParaRPr lang="en-US"/>
        </a:p>
      </dgm:t>
    </dgm:pt>
    <dgm:pt modelId="{4B030641-EEE4-4F8A-A595-D22C66BBFEE0}" type="sibTrans" cxnId="{6AF8F172-6242-4CAD-8052-0CB0F4A999F4}">
      <dgm:prSet/>
      <dgm:spPr/>
      <dgm:t>
        <a:bodyPr/>
        <a:lstStyle/>
        <a:p>
          <a:endParaRPr lang="en-US"/>
        </a:p>
      </dgm:t>
    </dgm:pt>
    <dgm:pt modelId="{4AE499C8-A966-4DD4-A739-70A46DB790C2}">
      <dgm:prSet phldrT="[Text]"/>
      <dgm:spPr>
        <a:ln>
          <a:noFill/>
        </a:ln>
        <a:effectLst/>
      </dgm:spPr>
      <dgm:t>
        <a:bodyPr/>
        <a:lstStyle/>
        <a:p>
          <a:r>
            <a:rPr lang="en-US" dirty="0">
              <a:latin typeface="Lato" panose="020F0502020204030203" pitchFamily="34" charset="0"/>
            </a:rPr>
            <a:t>Pay for out-of-pocket medical expenses with tax-free dollars </a:t>
          </a:r>
        </a:p>
      </dgm:t>
    </dgm:pt>
    <dgm:pt modelId="{2A997CB5-EE3E-4F84-8EF2-37F915BED2CC}" type="parTrans" cxnId="{91DFD439-7AB7-4BB7-ACD6-E6D8EC4D0B3A}">
      <dgm:prSet/>
      <dgm:spPr/>
      <dgm:t>
        <a:bodyPr/>
        <a:lstStyle/>
        <a:p>
          <a:endParaRPr lang="en-US"/>
        </a:p>
      </dgm:t>
    </dgm:pt>
    <dgm:pt modelId="{05E1C518-3097-4DD1-9894-4267C82CF5B5}" type="sibTrans" cxnId="{91DFD439-7AB7-4BB7-ACD6-E6D8EC4D0B3A}">
      <dgm:prSet/>
      <dgm:spPr/>
      <dgm:t>
        <a:bodyPr/>
        <a:lstStyle/>
        <a:p>
          <a:endParaRPr lang="en-US"/>
        </a:p>
      </dgm:t>
    </dgm:pt>
    <dgm:pt modelId="{597F9D9C-C223-4867-BBF0-F4972497C0B4}">
      <dgm:prSet phldrT="[Text]"/>
      <dgm:spPr>
        <a:ln>
          <a:noFill/>
        </a:ln>
        <a:effectLst/>
      </dgm:spPr>
      <dgm:t>
        <a:bodyPr/>
        <a:lstStyle/>
        <a:p>
          <a:r>
            <a:rPr lang="en-US" dirty="0"/>
            <a:t>HDHP participants can spend funds now or save for retirement</a:t>
          </a:r>
        </a:p>
      </dgm:t>
    </dgm:pt>
    <dgm:pt modelId="{BD7F7716-9818-426C-A724-850876696E15}" type="parTrans" cxnId="{E4B4CF77-80B0-4720-B4A1-2F3EABC2ED1A}">
      <dgm:prSet/>
      <dgm:spPr/>
      <dgm:t>
        <a:bodyPr/>
        <a:lstStyle/>
        <a:p>
          <a:endParaRPr lang="en-US"/>
        </a:p>
      </dgm:t>
    </dgm:pt>
    <dgm:pt modelId="{01A4732E-D0C4-4B00-91B0-508965ECD595}" type="sibTrans" cxnId="{E4B4CF77-80B0-4720-B4A1-2F3EABC2ED1A}">
      <dgm:prSet/>
      <dgm:spPr/>
      <dgm:t>
        <a:bodyPr/>
        <a:lstStyle/>
        <a:p>
          <a:endParaRPr lang="en-US"/>
        </a:p>
      </dgm:t>
    </dgm:pt>
    <dgm:pt modelId="{9663D3C5-326A-4582-804B-E3E66E0D9668}" type="pres">
      <dgm:prSet presAssocID="{AE2DF517-97DE-403C-8F58-A8C83E2C39EF}" presName="Name0" presStyleCnt="0">
        <dgm:presLayoutVars>
          <dgm:dir/>
          <dgm:resizeHandles val="exact"/>
        </dgm:presLayoutVars>
      </dgm:prSet>
      <dgm:spPr/>
    </dgm:pt>
    <dgm:pt modelId="{EB7E50EF-A374-49F8-B1D6-53BEABA3AFB7}" type="pres">
      <dgm:prSet presAssocID="{AE2DF517-97DE-403C-8F58-A8C83E2C39EF}" presName="fgShape" presStyleLbl="fgShp" presStyleIdx="0" presStyleCnt="1" custScaleY="165384" custLinFactNeighborY="-8935"/>
      <dgm:spPr>
        <a:solidFill>
          <a:schemeClr val="accent2"/>
        </a:solidFill>
        <a:ln>
          <a:noFill/>
        </a:ln>
        <a:effectLst>
          <a:outerShdw blurRad="50800" dist="38100" algn="l" rotWithShape="0">
            <a:prstClr val="black">
              <a:alpha val="40000"/>
            </a:prstClr>
          </a:outerShdw>
        </a:effectLst>
      </dgm:spPr>
    </dgm:pt>
    <dgm:pt modelId="{8A333469-A2DC-4382-98E9-8382C69E3501}" type="pres">
      <dgm:prSet presAssocID="{AE2DF517-97DE-403C-8F58-A8C83E2C39EF}" presName="linComp" presStyleCnt="0"/>
      <dgm:spPr/>
    </dgm:pt>
    <dgm:pt modelId="{7E4FE69B-75E4-48B3-B823-505EB5B7EF63}" type="pres">
      <dgm:prSet presAssocID="{4AE499C8-A966-4DD4-A739-70A46DB790C2}" presName="compNode" presStyleCnt="0"/>
      <dgm:spPr/>
    </dgm:pt>
    <dgm:pt modelId="{980445D8-0422-44BD-AD0A-C6D53B4DBE58}" type="pres">
      <dgm:prSet presAssocID="{4AE499C8-A966-4DD4-A739-70A46DB790C2}" presName="bkgdShape" presStyleLbl="node1" presStyleIdx="0" presStyleCnt="3"/>
      <dgm:spPr/>
    </dgm:pt>
    <dgm:pt modelId="{ACC0EA54-CC9B-4149-AD90-AAEF711248F7}" type="pres">
      <dgm:prSet presAssocID="{4AE499C8-A966-4DD4-A739-70A46DB790C2}" presName="nodeTx" presStyleLbl="node1" presStyleIdx="0" presStyleCnt="3">
        <dgm:presLayoutVars>
          <dgm:bulletEnabled val="1"/>
        </dgm:presLayoutVars>
      </dgm:prSet>
      <dgm:spPr/>
    </dgm:pt>
    <dgm:pt modelId="{A0CCD2F6-6037-4352-B854-C9F503080AA3}" type="pres">
      <dgm:prSet presAssocID="{4AE499C8-A966-4DD4-A739-70A46DB790C2}" presName="invisiNode" presStyleLbl="node1" presStyleIdx="0" presStyleCnt="3"/>
      <dgm:spPr/>
    </dgm:pt>
    <dgm:pt modelId="{E3FD936C-36D2-42FF-9847-C302A5987C50}" type="pres">
      <dgm:prSet presAssocID="{4AE499C8-A966-4DD4-A739-70A46DB790C2}" presName="imagNode" presStyleLbl="fgImgPlace1" presStyleIdx="0" presStyleCnt="3" custScaleX="83084" custScaleY="85666"/>
      <dgm:spPr>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439131F6-BA13-4C7E-93E7-99D15AD75D5A}" type="pres">
      <dgm:prSet presAssocID="{05E1C518-3097-4DD1-9894-4267C82CF5B5}" presName="sibTrans" presStyleLbl="sibTrans2D1" presStyleIdx="0" presStyleCnt="0"/>
      <dgm:spPr/>
    </dgm:pt>
    <dgm:pt modelId="{6FB5C1EF-F3C8-40E6-B815-107529A5265D}" type="pres">
      <dgm:prSet presAssocID="{69F86380-2D2F-450E-B2A4-ED8B0F4F7EA9}" presName="compNode" presStyleCnt="0"/>
      <dgm:spPr/>
    </dgm:pt>
    <dgm:pt modelId="{5EB0F354-B25B-49C5-9A09-3F4D8271F8C9}" type="pres">
      <dgm:prSet presAssocID="{69F86380-2D2F-450E-B2A4-ED8B0F4F7EA9}" presName="bkgdShape" presStyleLbl="node1" presStyleIdx="1" presStyleCnt="3"/>
      <dgm:spPr/>
    </dgm:pt>
    <dgm:pt modelId="{89B98FAB-E2DE-4929-9F18-45282382DD32}" type="pres">
      <dgm:prSet presAssocID="{69F86380-2D2F-450E-B2A4-ED8B0F4F7EA9}" presName="nodeTx" presStyleLbl="node1" presStyleIdx="1" presStyleCnt="3">
        <dgm:presLayoutVars>
          <dgm:bulletEnabled val="1"/>
        </dgm:presLayoutVars>
      </dgm:prSet>
      <dgm:spPr/>
    </dgm:pt>
    <dgm:pt modelId="{08B7210E-7628-4067-9A9A-D5FBA7243A7B}" type="pres">
      <dgm:prSet presAssocID="{69F86380-2D2F-450E-B2A4-ED8B0F4F7EA9}" presName="invisiNode" presStyleLbl="node1" presStyleIdx="1" presStyleCnt="3"/>
      <dgm:spPr/>
    </dgm:pt>
    <dgm:pt modelId="{BD6A9690-5D0F-4F05-BE0A-1EC8FB1CDD34}" type="pres">
      <dgm:prSet presAssocID="{69F86380-2D2F-450E-B2A4-ED8B0F4F7EA9}" presName="imagNode" presStyleLbl="fgImgPlace1" presStyleIdx="1" presStyleCnt="3" custScaleX="67606" custScaleY="85666"/>
      <dgm:spPr>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a:noFill/>
        </a:ln>
      </dgm:spPr>
      <dgm:extLst>
        <a:ext uri="{E40237B7-FDA0-4F09-8148-C483321AD2D9}">
          <dgm14:cNvPr xmlns:dgm14="http://schemas.microsoft.com/office/drawing/2010/diagram" id="0" name="" descr="Court with solid fill"/>
        </a:ext>
      </dgm:extLst>
    </dgm:pt>
    <dgm:pt modelId="{5322A184-5B06-4720-A21E-D0CB28944208}" type="pres">
      <dgm:prSet presAssocID="{4B030641-EEE4-4F8A-A595-D22C66BBFEE0}" presName="sibTrans" presStyleLbl="sibTrans2D1" presStyleIdx="0" presStyleCnt="0"/>
      <dgm:spPr/>
    </dgm:pt>
    <dgm:pt modelId="{38C1805A-F4C2-46EF-B665-BDC73667B183}" type="pres">
      <dgm:prSet presAssocID="{597F9D9C-C223-4867-BBF0-F4972497C0B4}" presName="compNode" presStyleCnt="0"/>
      <dgm:spPr/>
    </dgm:pt>
    <dgm:pt modelId="{AEDDE095-99DE-4E7A-B83A-7DE3355D4CC6}" type="pres">
      <dgm:prSet presAssocID="{597F9D9C-C223-4867-BBF0-F4972497C0B4}" presName="bkgdShape" presStyleLbl="node1" presStyleIdx="2" presStyleCnt="3"/>
      <dgm:spPr/>
    </dgm:pt>
    <dgm:pt modelId="{50F8DE0D-A1DE-4D16-AC93-AB49C12CD38E}" type="pres">
      <dgm:prSet presAssocID="{597F9D9C-C223-4867-BBF0-F4972497C0B4}" presName="nodeTx" presStyleLbl="node1" presStyleIdx="2" presStyleCnt="3">
        <dgm:presLayoutVars>
          <dgm:bulletEnabled val="1"/>
        </dgm:presLayoutVars>
      </dgm:prSet>
      <dgm:spPr/>
    </dgm:pt>
    <dgm:pt modelId="{57F4202E-D9FE-4340-AB6E-9773850CFC0C}" type="pres">
      <dgm:prSet presAssocID="{597F9D9C-C223-4867-BBF0-F4972497C0B4}" presName="invisiNode" presStyleLbl="node1" presStyleIdx="2" presStyleCnt="3"/>
      <dgm:spPr/>
    </dgm:pt>
    <dgm:pt modelId="{9A708993-2E45-42D3-A526-E4AD0EA903BF}" type="pres">
      <dgm:prSet presAssocID="{597F9D9C-C223-4867-BBF0-F4972497C0B4}" presName="imagNode" presStyleLbl="fgImgPlace1" presStyleIdx="2" presStyleCnt="3" custScaleX="83084" custScaleY="85666"/>
      <dgm:spPr>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a:noFill/>
        </a:ln>
      </dgm:spPr>
      <dgm:extLst>
        <a:ext uri="{E40237B7-FDA0-4F09-8148-C483321AD2D9}">
          <dgm14:cNvPr xmlns:dgm14="http://schemas.microsoft.com/office/drawing/2010/diagram" id="0" name="" descr="Wallet with solid fill"/>
        </a:ext>
      </dgm:extLst>
    </dgm:pt>
  </dgm:ptLst>
  <dgm:cxnLst>
    <dgm:cxn modelId="{1D824D12-2692-4D9A-9D7E-2B9B568CF0EF}" type="presOf" srcId="{597F9D9C-C223-4867-BBF0-F4972497C0B4}" destId="{AEDDE095-99DE-4E7A-B83A-7DE3355D4CC6}" srcOrd="0" destOrd="0" presId="urn:microsoft.com/office/officeart/2005/8/layout/hList7"/>
    <dgm:cxn modelId="{12C8B518-8265-4F6F-A1FC-C39E39B42FC7}" type="presOf" srcId="{597F9D9C-C223-4867-BBF0-F4972497C0B4}" destId="{50F8DE0D-A1DE-4D16-AC93-AB49C12CD38E}" srcOrd="1" destOrd="0" presId="urn:microsoft.com/office/officeart/2005/8/layout/hList7"/>
    <dgm:cxn modelId="{2377D22D-06F0-4598-B8BB-201664E59E90}" type="presOf" srcId="{4AE499C8-A966-4DD4-A739-70A46DB790C2}" destId="{ACC0EA54-CC9B-4149-AD90-AAEF711248F7}" srcOrd="1" destOrd="0" presId="urn:microsoft.com/office/officeart/2005/8/layout/hList7"/>
    <dgm:cxn modelId="{91DFD439-7AB7-4BB7-ACD6-E6D8EC4D0B3A}" srcId="{AE2DF517-97DE-403C-8F58-A8C83E2C39EF}" destId="{4AE499C8-A966-4DD4-A739-70A46DB790C2}" srcOrd="0" destOrd="0" parTransId="{2A997CB5-EE3E-4F84-8EF2-37F915BED2CC}" sibTransId="{05E1C518-3097-4DD1-9894-4267C82CF5B5}"/>
    <dgm:cxn modelId="{19EB7462-75F5-40CD-A9ED-D14FFA94872B}" type="presOf" srcId="{69F86380-2D2F-450E-B2A4-ED8B0F4F7EA9}" destId="{89B98FAB-E2DE-4929-9F18-45282382DD32}" srcOrd="1" destOrd="0" presId="urn:microsoft.com/office/officeart/2005/8/layout/hList7"/>
    <dgm:cxn modelId="{DEDE3545-4B44-49F1-9815-AAB17BDEB9CA}" type="presOf" srcId="{AE2DF517-97DE-403C-8F58-A8C83E2C39EF}" destId="{9663D3C5-326A-4582-804B-E3E66E0D9668}" srcOrd="0" destOrd="0" presId="urn:microsoft.com/office/officeart/2005/8/layout/hList7"/>
    <dgm:cxn modelId="{6AF8F172-6242-4CAD-8052-0CB0F4A999F4}" srcId="{AE2DF517-97DE-403C-8F58-A8C83E2C39EF}" destId="{69F86380-2D2F-450E-B2A4-ED8B0F4F7EA9}" srcOrd="1" destOrd="0" parTransId="{E59E7D4F-3B7B-4EE6-BCA1-F4F273EED441}" sibTransId="{4B030641-EEE4-4F8A-A595-D22C66BBFEE0}"/>
    <dgm:cxn modelId="{E4B4CF77-80B0-4720-B4A1-2F3EABC2ED1A}" srcId="{AE2DF517-97DE-403C-8F58-A8C83E2C39EF}" destId="{597F9D9C-C223-4867-BBF0-F4972497C0B4}" srcOrd="2" destOrd="0" parTransId="{BD7F7716-9818-426C-A724-850876696E15}" sibTransId="{01A4732E-D0C4-4B00-91B0-508965ECD595}"/>
    <dgm:cxn modelId="{0A7BBD59-4E29-4092-90EF-BA63EDCCA0F7}" type="presOf" srcId="{4AE499C8-A966-4DD4-A739-70A46DB790C2}" destId="{980445D8-0422-44BD-AD0A-C6D53B4DBE58}" srcOrd="0" destOrd="0" presId="urn:microsoft.com/office/officeart/2005/8/layout/hList7"/>
    <dgm:cxn modelId="{2F31789F-2491-4958-A463-B11D605814AD}" type="presOf" srcId="{69F86380-2D2F-450E-B2A4-ED8B0F4F7EA9}" destId="{5EB0F354-B25B-49C5-9A09-3F4D8271F8C9}" srcOrd="0" destOrd="0" presId="urn:microsoft.com/office/officeart/2005/8/layout/hList7"/>
    <dgm:cxn modelId="{1738C9A4-6FEC-457B-936B-34C9043097C5}" type="presOf" srcId="{05E1C518-3097-4DD1-9894-4267C82CF5B5}" destId="{439131F6-BA13-4C7E-93E7-99D15AD75D5A}" srcOrd="0" destOrd="0" presId="urn:microsoft.com/office/officeart/2005/8/layout/hList7"/>
    <dgm:cxn modelId="{CB74C2B4-7C9B-4789-8F8D-65A560D65061}" type="presOf" srcId="{4B030641-EEE4-4F8A-A595-D22C66BBFEE0}" destId="{5322A184-5B06-4720-A21E-D0CB28944208}" srcOrd="0" destOrd="0" presId="urn:microsoft.com/office/officeart/2005/8/layout/hList7"/>
    <dgm:cxn modelId="{D8D2B2C1-9D7D-4FB9-95BD-0C7CC339CDC4}" type="presParOf" srcId="{9663D3C5-326A-4582-804B-E3E66E0D9668}" destId="{EB7E50EF-A374-49F8-B1D6-53BEABA3AFB7}" srcOrd="0" destOrd="0" presId="urn:microsoft.com/office/officeart/2005/8/layout/hList7"/>
    <dgm:cxn modelId="{F69BFDB1-B07A-4F33-AEB8-F4A9119E2552}" type="presParOf" srcId="{9663D3C5-326A-4582-804B-E3E66E0D9668}" destId="{8A333469-A2DC-4382-98E9-8382C69E3501}" srcOrd="1" destOrd="0" presId="urn:microsoft.com/office/officeart/2005/8/layout/hList7"/>
    <dgm:cxn modelId="{FE38DD5D-CB04-4036-8E2F-C1A9DE0FBB2E}" type="presParOf" srcId="{8A333469-A2DC-4382-98E9-8382C69E3501}" destId="{7E4FE69B-75E4-48B3-B823-505EB5B7EF63}" srcOrd="0" destOrd="0" presId="urn:microsoft.com/office/officeart/2005/8/layout/hList7"/>
    <dgm:cxn modelId="{97C49770-568B-4EE7-B682-26EED5E78541}" type="presParOf" srcId="{7E4FE69B-75E4-48B3-B823-505EB5B7EF63}" destId="{980445D8-0422-44BD-AD0A-C6D53B4DBE58}" srcOrd="0" destOrd="0" presId="urn:microsoft.com/office/officeart/2005/8/layout/hList7"/>
    <dgm:cxn modelId="{8AF7E1D4-5952-4FF5-A515-81BCC3BCEF06}" type="presParOf" srcId="{7E4FE69B-75E4-48B3-B823-505EB5B7EF63}" destId="{ACC0EA54-CC9B-4149-AD90-AAEF711248F7}" srcOrd="1" destOrd="0" presId="urn:microsoft.com/office/officeart/2005/8/layout/hList7"/>
    <dgm:cxn modelId="{B0295940-3D8A-430D-BE5E-6AA3F98DE156}" type="presParOf" srcId="{7E4FE69B-75E4-48B3-B823-505EB5B7EF63}" destId="{A0CCD2F6-6037-4352-B854-C9F503080AA3}" srcOrd="2" destOrd="0" presId="urn:microsoft.com/office/officeart/2005/8/layout/hList7"/>
    <dgm:cxn modelId="{DB64DD7A-DC44-4748-B7D0-F9DC10795BA6}" type="presParOf" srcId="{7E4FE69B-75E4-48B3-B823-505EB5B7EF63}" destId="{E3FD936C-36D2-42FF-9847-C302A5987C50}" srcOrd="3" destOrd="0" presId="urn:microsoft.com/office/officeart/2005/8/layout/hList7"/>
    <dgm:cxn modelId="{CC7E6CA1-B93D-4568-9FA9-4FCD12F7FEC9}" type="presParOf" srcId="{8A333469-A2DC-4382-98E9-8382C69E3501}" destId="{439131F6-BA13-4C7E-93E7-99D15AD75D5A}" srcOrd="1" destOrd="0" presId="urn:microsoft.com/office/officeart/2005/8/layout/hList7"/>
    <dgm:cxn modelId="{FEB59F3E-A991-41C2-A60F-5A391CC5C81F}" type="presParOf" srcId="{8A333469-A2DC-4382-98E9-8382C69E3501}" destId="{6FB5C1EF-F3C8-40E6-B815-107529A5265D}" srcOrd="2" destOrd="0" presId="urn:microsoft.com/office/officeart/2005/8/layout/hList7"/>
    <dgm:cxn modelId="{0BD4D397-3CB8-4506-8B77-A8C178AD039C}" type="presParOf" srcId="{6FB5C1EF-F3C8-40E6-B815-107529A5265D}" destId="{5EB0F354-B25B-49C5-9A09-3F4D8271F8C9}" srcOrd="0" destOrd="0" presId="urn:microsoft.com/office/officeart/2005/8/layout/hList7"/>
    <dgm:cxn modelId="{2AFCB320-CB18-49CF-B1E5-19C23F36052A}" type="presParOf" srcId="{6FB5C1EF-F3C8-40E6-B815-107529A5265D}" destId="{89B98FAB-E2DE-4929-9F18-45282382DD32}" srcOrd="1" destOrd="0" presId="urn:microsoft.com/office/officeart/2005/8/layout/hList7"/>
    <dgm:cxn modelId="{4622D052-28CA-426C-83A0-E6F66D647DCD}" type="presParOf" srcId="{6FB5C1EF-F3C8-40E6-B815-107529A5265D}" destId="{08B7210E-7628-4067-9A9A-D5FBA7243A7B}" srcOrd="2" destOrd="0" presId="urn:microsoft.com/office/officeart/2005/8/layout/hList7"/>
    <dgm:cxn modelId="{56E9D6E7-331F-4487-B3EF-B979C40FDFC8}" type="presParOf" srcId="{6FB5C1EF-F3C8-40E6-B815-107529A5265D}" destId="{BD6A9690-5D0F-4F05-BE0A-1EC8FB1CDD34}" srcOrd="3" destOrd="0" presId="urn:microsoft.com/office/officeart/2005/8/layout/hList7"/>
    <dgm:cxn modelId="{D90D0340-98EA-4DA8-925A-0BD9F67F2618}" type="presParOf" srcId="{8A333469-A2DC-4382-98E9-8382C69E3501}" destId="{5322A184-5B06-4720-A21E-D0CB28944208}" srcOrd="3" destOrd="0" presId="urn:microsoft.com/office/officeart/2005/8/layout/hList7"/>
    <dgm:cxn modelId="{231E8621-0B8D-453F-9A96-55860DA29AA5}" type="presParOf" srcId="{8A333469-A2DC-4382-98E9-8382C69E3501}" destId="{38C1805A-F4C2-46EF-B665-BDC73667B183}" srcOrd="4" destOrd="0" presId="urn:microsoft.com/office/officeart/2005/8/layout/hList7"/>
    <dgm:cxn modelId="{52D95C8D-D8CD-4331-BD08-1A9EBA1B24CB}" type="presParOf" srcId="{38C1805A-F4C2-46EF-B665-BDC73667B183}" destId="{AEDDE095-99DE-4E7A-B83A-7DE3355D4CC6}" srcOrd="0" destOrd="0" presId="urn:microsoft.com/office/officeart/2005/8/layout/hList7"/>
    <dgm:cxn modelId="{F1142747-706C-40D0-B99C-1DC0043A8CA7}" type="presParOf" srcId="{38C1805A-F4C2-46EF-B665-BDC73667B183}" destId="{50F8DE0D-A1DE-4D16-AC93-AB49C12CD38E}" srcOrd="1" destOrd="0" presId="urn:microsoft.com/office/officeart/2005/8/layout/hList7"/>
    <dgm:cxn modelId="{BC0734F6-495E-42D1-A6A1-7E3B16DAD3C0}" type="presParOf" srcId="{38C1805A-F4C2-46EF-B665-BDC73667B183}" destId="{57F4202E-D9FE-4340-AB6E-9773850CFC0C}" srcOrd="2" destOrd="0" presId="urn:microsoft.com/office/officeart/2005/8/layout/hList7"/>
    <dgm:cxn modelId="{20553487-7545-451E-982F-F49E478C6469}" type="presParOf" srcId="{38C1805A-F4C2-46EF-B665-BDC73667B183}" destId="{9A708993-2E45-42D3-A526-E4AD0EA903BF}" srcOrd="3" destOrd="0" presId="urn:microsoft.com/office/officeart/2005/8/layout/hList7"/>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885AA7-8ADD-4EE8-87CD-A54EB6561751}"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en-US"/>
        </a:p>
      </dgm:t>
    </dgm:pt>
    <dgm:pt modelId="{614EF057-B22D-4A45-A0F1-56E073DEE49A}">
      <dgm:prSet phldrT="[Text]" custT="1"/>
      <dgm:spPr>
        <a:solidFill>
          <a:schemeClr val="tx2"/>
        </a:solidFill>
      </dgm:spPr>
      <dgm:t>
        <a:bodyPr/>
        <a:lstStyle/>
        <a:p>
          <a:r>
            <a:rPr lang="en-US" sz="2400" b="1" cap="all" spc="100" baseline="0" dirty="0">
              <a:solidFill>
                <a:schemeClr val="accent2"/>
              </a:solidFill>
              <a:latin typeface="Lato" panose="020F0502020204030203" pitchFamily="34" charset="0"/>
            </a:rPr>
            <a:t>FUNDS ROLL OVER year-to-year: </a:t>
          </a:r>
          <a:r>
            <a:rPr lang="en-US" sz="2000" dirty="0">
              <a:solidFill>
                <a:schemeClr val="bg1"/>
              </a:solidFill>
            </a:rPr>
            <a:t>No use-or-lose provision</a:t>
          </a:r>
          <a:endParaRPr lang="en-US" sz="2400" b="1" cap="all" spc="100" baseline="0" dirty="0">
            <a:solidFill>
              <a:schemeClr val="bg1"/>
            </a:solidFill>
            <a:latin typeface="Lato" panose="020F0502020204030203" pitchFamily="34" charset="0"/>
          </a:endParaRPr>
        </a:p>
      </dgm:t>
    </dgm:pt>
    <dgm:pt modelId="{F8BBC95C-2432-4EC1-8C9F-4FFED95D1518}" type="parTrans" cxnId="{3D5F0694-44F0-4AA8-BC8D-FC5A4237408C}">
      <dgm:prSet/>
      <dgm:spPr/>
      <dgm:t>
        <a:bodyPr/>
        <a:lstStyle/>
        <a:p>
          <a:endParaRPr lang="en-US"/>
        </a:p>
      </dgm:t>
    </dgm:pt>
    <dgm:pt modelId="{1EBA653D-5041-4792-A404-4F374E568201}" type="sibTrans" cxnId="{3D5F0694-44F0-4AA8-BC8D-FC5A4237408C}">
      <dgm:prSet/>
      <dgm:spPr/>
      <dgm:t>
        <a:bodyPr/>
        <a:lstStyle/>
        <a:p>
          <a:endParaRPr lang="en-US"/>
        </a:p>
      </dgm:t>
    </dgm:pt>
    <dgm:pt modelId="{42890EA4-24C2-49F1-B4F0-521EC7D16521}">
      <dgm:prSet phldrT="[Text]" custT="1"/>
      <dgm:spPr>
        <a:solidFill>
          <a:schemeClr val="tx2"/>
        </a:solidFill>
      </dgm:spPr>
      <dgm: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Triple tax benefits: </a:t>
          </a:r>
          <a:r>
            <a:rPr lang="en-US" sz="2000" dirty="0">
              <a:solidFill>
                <a:schemeClr val="bg1"/>
              </a:solidFill>
            </a:rPr>
            <a:t>Save on contributions, earnings &amp; withdrawals</a:t>
          </a:r>
          <a:endParaRPr lang="en-US" sz="2400" b="1" kern="1200" cap="all" spc="100" baseline="0" dirty="0">
            <a:solidFill>
              <a:schemeClr val="bg1"/>
            </a:solidFill>
            <a:latin typeface="Lato" panose="020F0502020204030203" pitchFamily="34" charset="0"/>
            <a:ea typeface="+mn-ea"/>
            <a:cs typeface="+mn-cs"/>
          </a:endParaRPr>
        </a:p>
      </dgm:t>
    </dgm:pt>
    <dgm:pt modelId="{6D1A7ED5-92D1-4B26-BAC7-B5F7472BEEC4}" type="parTrans" cxnId="{0B2F17A2-F977-407D-82CD-C235759DBEED}">
      <dgm:prSet/>
      <dgm:spPr/>
      <dgm:t>
        <a:bodyPr/>
        <a:lstStyle/>
        <a:p>
          <a:endParaRPr lang="en-US"/>
        </a:p>
      </dgm:t>
    </dgm:pt>
    <dgm:pt modelId="{C18AC274-819C-44D6-ABD7-FBD96F43E87F}" type="sibTrans" cxnId="{0B2F17A2-F977-407D-82CD-C235759DBEED}">
      <dgm:prSet/>
      <dgm:spPr/>
      <dgm:t>
        <a:bodyPr/>
        <a:lstStyle/>
        <a:p>
          <a:endParaRPr lang="en-US"/>
        </a:p>
      </dgm:t>
    </dgm:pt>
    <dgm:pt modelId="{4F73463A-845A-48EA-AAAD-D36BE6E4099A}">
      <dgm:prSet phldrT="[Text]" custT="1"/>
      <dgm:spPr>
        <a:solidFill>
          <a:schemeClr val="tx2"/>
        </a:solidFill>
      </dgm:spPr>
      <dgm: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EARN INTEREST &amp; INVEST: </a:t>
          </a:r>
          <a:r>
            <a:rPr lang="en-US" sz="2000" dirty="0">
              <a:solidFill>
                <a:schemeClr val="bg1"/>
              </a:solidFill>
            </a:rPr>
            <a:t>Provide a supplement to retirement savings</a:t>
          </a:r>
          <a:endParaRPr lang="en-US" sz="2400" b="1" kern="1200" cap="all" spc="100" baseline="0" dirty="0">
            <a:solidFill>
              <a:schemeClr val="bg1"/>
            </a:solidFill>
            <a:latin typeface="Lato" panose="020F0502020204030203" pitchFamily="34" charset="0"/>
            <a:ea typeface="+mn-ea"/>
            <a:cs typeface="+mn-cs"/>
          </a:endParaRPr>
        </a:p>
      </dgm:t>
    </dgm:pt>
    <dgm:pt modelId="{869E287D-1AAB-4A92-8DD0-63D7D074E64C}" type="parTrans" cxnId="{A0F6A446-C4E0-43D4-A1FF-BC32B52EDF8C}">
      <dgm:prSet/>
      <dgm:spPr/>
      <dgm:t>
        <a:bodyPr/>
        <a:lstStyle/>
        <a:p>
          <a:endParaRPr lang="en-US"/>
        </a:p>
      </dgm:t>
    </dgm:pt>
    <dgm:pt modelId="{AE2F7C5F-714E-4B17-947E-5B5405717645}" type="sibTrans" cxnId="{A0F6A446-C4E0-43D4-A1FF-BC32B52EDF8C}">
      <dgm:prSet/>
      <dgm:spPr/>
      <dgm:t>
        <a:bodyPr/>
        <a:lstStyle/>
        <a:p>
          <a:endParaRPr lang="en-US"/>
        </a:p>
      </dgm:t>
    </dgm:pt>
    <dgm:pt modelId="{986B3992-658A-4CB4-8817-01CBFEC0292E}">
      <dgm:prSet phldrT="[Text]" custT="1"/>
      <dgm:spPr>
        <a:solidFill>
          <a:schemeClr val="tx2"/>
        </a:solidFill>
      </dgm:spPr>
      <dgm: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Tax-free withdrawals: </a:t>
          </a:r>
          <a:r>
            <a:rPr lang="en-US" sz="2000" dirty="0">
              <a:solidFill>
                <a:schemeClr val="bg1"/>
              </a:solidFill>
            </a:rPr>
            <a:t>Spend tax-free dollars even if coverage ends </a:t>
          </a:r>
          <a:endParaRPr lang="en-US" sz="2400" b="1" kern="1200" cap="all" spc="100" baseline="0" dirty="0">
            <a:solidFill>
              <a:schemeClr val="bg1"/>
            </a:solidFill>
            <a:latin typeface="Lato" panose="020F0502020204030203" pitchFamily="34" charset="0"/>
            <a:ea typeface="+mn-ea"/>
            <a:cs typeface="+mn-cs"/>
          </a:endParaRPr>
        </a:p>
      </dgm:t>
    </dgm:pt>
    <dgm:pt modelId="{16A7EAE5-26C1-4EB6-A53C-A2A3222FBE22}" type="parTrans" cxnId="{C8D61493-5F7D-4136-86BA-B7BCCB1B27E0}">
      <dgm:prSet/>
      <dgm:spPr/>
      <dgm:t>
        <a:bodyPr/>
        <a:lstStyle/>
        <a:p>
          <a:endParaRPr lang="en-US"/>
        </a:p>
      </dgm:t>
    </dgm:pt>
    <dgm:pt modelId="{B4824617-49FB-4EA8-BA0E-4EB269262C22}" type="sibTrans" cxnId="{C8D61493-5F7D-4136-86BA-B7BCCB1B27E0}">
      <dgm:prSet/>
      <dgm:spPr/>
      <dgm:t>
        <a:bodyPr/>
        <a:lstStyle/>
        <a:p>
          <a:endParaRPr lang="en-US"/>
        </a:p>
      </dgm:t>
    </dgm:pt>
    <dgm:pt modelId="{C68F238D-5184-472A-9F2E-01F24BA6753D}">
      <dgm:prSet phldrT="[Text]" custT="1"/>
      <dgm:spPr>
        <a:solidFill>
          <a:schemeClr val="tx2"/>
        </a:solidFill>
        <a:ln>
          <a:noFill/>
        </a:ln>
      </dgm:spPr>
      <dgm: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YOU own the funds: </a:t>
          </a:r>
          <a:r>
            <a:rPr lang="en-US" sz="2000" dirty="0">
              <a:solidFill>
                <a:schemeClr val="bg1"/>
              </a:solidFill>
            </a:rPr>
            <a:t>Keep any funds contributed to the account</a:t>
          </a:r>
          <a:endParaRPr lang="en-US" sz="2400" b="1" kern="1200" cap="all" spc="100" baseline="0" dirty="0">
            <a:solidFill>
              <a:schemeClr val="bg1"/>
            </a:solidFill>
            <a:latin typeface="Lato" panose="020F0502020204030203" pitchFamily="34" charset="0"/>
            <a:ea typeface="+mn-ea"/>
            <a:cs typeface="+mn-cs"/>
          </a:endParaRPr>
        </a:p>
      </dgm:t>
    </dgm:pt>
    <dgm:pt modelId="{A8363BD5-2D59-40C6-9D11-6303103E3525}" type="parTrans" cxnId="{D7372B03-DE9E-41CD-8694-54C66DD52B85}">
      <dgm:prSet/>
      <dgm:spPr/>
      <dgm:t>
        <a:bodyPr/>
        <a:lstStyle/>
        <a:p>
          <a:endParaRPr lang="en-US"/>
        </a:p>
      </dgm:t>
    </dgm:pt>
    <dgm:pt modelId="{848DB649-B176-4752-ABDD-2D83458129E4}" type="sibTrans" cxnId="{D7372B03-DE9E-41CD-8694-54C66DD52B85}">
      <dgm:prSet/>
      <dgm:spPr>
        <a:solidFill>
          <a:schemeClr val="tx2"/>
        </a:solidFill>
      </dgm:spPr>
      <dgm:t>
        <a:bodyPr/>
        <a:lstStyle/>
        <a:p>
          <a:endParaRPr lang="en-US"/>
        </a:p>
      </dgm:t>
    </dgm:pt>
    <dgm:pt modelId="{29A1102B-4CF9-4959-B657-60535774BC50}" type="pres">
      <dgm:prSet presAssocID="{87885AA7-8ADD-4EE8-87CD-A54EB6561751}" presName="Name0" presStyleCnt="0">
        <dgm:presLayoutVars>
          <dgm:chMax val="7"/>
          <dgm:chPref val="7"/>
          <dgm:dir/>
        </dgm:presLayoutVars>
      </dgm:prSet>
      <dgm:spPr/>
    </dgm:pt>
    <dgm:pt modelId="{8C2E0688-0D84-4A2A-8FD9-CADE4ED3ECEB}" type="pres">
      <dgm:prSet presAssocID="{87885AA7-8ADD-4EE8-87CD-A54EB6561751}" presName="Name1" presStyleCnt="0"/>
      <dgm:spPr/>
    </dgm:pt>
    <dgm:pt modelId="{CA23D651-4F7C-4F90-8D92-8F2A2862557D}" type="pres">
      <dgm:prSet presAssocID="{87885AA7-8ADD-4EE8-87CD-A54EB6561751}" presName="cycle" presStyleCnt="0"/>
      <dgm:spPr/>
    </dgm:pt>
    <dgm:pt modelId="{0E8473FF-05CA-4797-B336-E7E00B71600B}" type="pres">
      <dgm:prSet presAssocID="{87885AA7-8ADD-4EE8-87CD-A54EB6561751}" presName="srcNode" presStyleLbl="node1" presStyleIdx="0" presStyleCnt="5"/>
      <dgm:spPr/>
    </dgm:pt>
    <dgm:pt modelId="{F1034C16-E0EF-4A81-A4E4-081EA2B948ED}" type="pres">
      <dgm:prSet presAssocID="{87885AA7-8ADD-4EE8-87CD-A54EB6561751}" presName="conn" presStyleLbl="parChTrans1D2" presStyleIdx="0" presStyleCnt="1"/>
      <dgm:spPr/>
    </dgm:pt>
    <dgm:pt modelId="{9C9196A9-BD03-4DA9-9B2A-0B75A8F90221}" type="pres">
      <dgm:prSet presAssocID="{87885AA7-8ADD-4EE8-87CD-A54EB6561751}" presName="extraNode" presStyleLbl="node1" presStyleIdx="0" presStyleCnt="5"/>
      <dgm:spPr/>
    </dgm:pt>
    <dgm:pt modelId="{0755A454-2B8E-4ADF-AC0D-0C4E1B02464B}" type="pres">
      <dgm:prSet presAssocID="{87885AA7-8ADD-4EE8-87CD-A54EB6561751}" presName="dstNode" presStyleLbl="node1" presStyleIdx="0" presStyleCnt="5"/>
      <dgm:spPr/>
    </dgm:pt>
    <dgm:pt modelId="{694353B0-CD42-44CE-A233-CB5BBA0C6287}" type="pres">
      <dgm:prSet presAssocID="{C68F238D-5184-472A-9F2E-01F24BA6753D}" presName="text_1" presStyleLbl="node1" presStyleIdx="0" presStyleCnt="5">
        <dgm:presLayoutVars>
          <dgm:bulletEnabled val="1"/>
        </dgm:presLayoutVars>
      </dgm:prSet>
      <dgm:spPr/>
    </dgm:pt>
    <dgm:pt modelId="{B7F968F8-4A44-4285-8EE7-BE947FEEF1CD}" type="pres">
      <dgm:prSet presAssocID="{C68F238D-5184-472A-9F2E-01F24BA6753D}" presName="accent_1" presStyleCnt="0"/>
      <dgm:spPr/>
    </dgm:pt>
    <dgm:pt modelId="{5DF0E06F-323C-4250-8371-74874CE48C54}" type="pres">
      <dgm:prSet presAssocID="{C68F238D-5184-472A-9F2E-01F24BA6753D}" presName="accentRepeatNode" presStyleLbl="solidFgAcc1" presStyleIdx="0" presStyleCnt="5"/>
      <dgm:spPr>
        <a:solidFill>
          <a:schemeClr val="bg1">
            <a:lumMod val="95000"/>
          </a:schemeClr>
        </a:solidFill>
      </dgm:spPr>
    </dgm:pt>
    <dgm:pt modelId="{D78A6DB4-033C-4B67-8960-5A73C025B5F2}" type="pres">
      <dgm:prSet presAssocID="{614EF057-B22D-4A45-A0F1-56E073DEE49A}" presName="text_2" presStyleLbl="node1" presStyleIdx="1" presStyleCnt="5">
        <dgm:presLayoutVars>
          <dgm:bulletEnabled val="1"/>
        </dgm:presLayoutVars>
      </dgm:prSet>
      <dgm:spPr/>
    </dgm:pt>
    <dgm:pt modelId="{71D2B65F-35C6-4414-8948-895B59EB3114}" type="pres">
      <dgm:prSet presAssocID="{614EF057-B22D-4A45-A0F1-56E073DEE49A}" presName="accent_2" presStyleCnt="0"/>
      <dgm:spPr/>
    </dgm:pt>
    <dgm:pt modelId="{2D063A8C-115B-4896-9449-0CF107A45EE3}" type="pres">
      <dgm:prSet presAssocID="{614EF057-B22D-4A45-A0F1-56E073DEE49A}" presName="accentRepeatNode" presStyleLbl="solidFgAcc1" presStyleIdx="1" presStyleCnt="5"/>
      <dgm:spPr>
        <a:solidFill>
          <a:schemeClr val="bg1">
            <a:lumMod val="95000"/>
          </a:schemeClr>
        </a:solidFill>
      </dgm:spPr>
    </dgm:pt>
    <dgm:pt modelId="{D5D4A70C-FEBB-45A7-8602-7F7FE27EFF01}" type="pres">
      <dgm:prSet presAssocID="{42890EA4-24C2-49F1-B4F0-521EC7D16521}" presName="text_3" presStyleLbl="node1" presStyleIdx="2" presStyleCnt="5">
        <dgm:presLayoutVars>
          <dgm:bulletEnabled val="1"/>
        </dgm:presLayoutVars>
      </dgm:prSet>
      <dgm:spPr/>
    </dgm:pt>
    <dgm:pt modelId="{B81F982F-D3AA-458A-AD3C-21CD5051B9E8}" type="pres">
      <dgm:prSet presAssocID="{42890EA4-24C2-49F1-B4F0-521EC7D16521}" presName="accent_3" presStyleCnt="0"/>
      <dgm:spPr/>
    </dgm:pt>
    <dgm:pt modelId="{3E9993D8-BD88-4F41-9CBF-DC610DF420BB}" type="pres">
      <dgm:prSet presAssocID="{42890EA4-24C2-49F1-B4F0-521EC7D16521}" presName="accentRepeatNode" presStyleLbl="solidFgAcc1" presStyleIdx="2" presStyleCnt="5"/>
      <dgm:spPr>
        <a:solidFill>
          <a:schemeClr val="bg1">
            <a:lumMod val="95000"/>
          </a:schemeClr>
        </a:solidFill>
      </dgm:spPr>
    </dgm:pt>
    <dgm:pt modelId="{2D57AE21-D036-4490-A0AF-D016749C9E36}" type="pres">
      <dgm:prSet presAssocID="{4F73463A-845A-48EA-AAAD-D36BE6E4099A}" presName="text_4" presStyleLbl="node1" presStyleIdx="3" presStyleCnt="5">
        <dgm:presLayoutVars>
          <dgm:bulletEnabled val="1"/>
        </dgm:presLayoutVars>
      </dgm:prSet>
      <dgm:spPr/>
    </dgm:pt>
    <dgm:pt modelId="{EBAF70C6-B323-41D1-8A9B-FAAC6FC8199E}" type="pres">
      <dgm:prSet presAssocID="{4F73463A-845A-48EA-AAAD-D36BE6E4099A}" presName="accent_4" presStyleCnt="0"/>
      <dgm:spPr/>
    </dgm:pt>
    <dgm:pt modelId="{24348F10-21FE-4173-BCC4-59C35D7C86EB}" type="pres">
      <dgm:prSet presAssocID="{4F73463A-845A-48EA-AAAD-D36BE6E4099A}" presName="accentRepeatNode" presStyleLbl="solidFgAcc1" presStyleIdx="3" presStyleCnt="5"/>
      <dgm:spPr>
        <a:solidFill>
          <a:schemeClr val="bg1">
            <a:lumMod val="95000"/>
          </a:schemeClr>
        </a:solidFill>
      </dgm:spPr>
    </dgm:pt>
    <dgm:pt modelId="{73A6618D-FA4C-426D-9B53-4A57540E598F}" type="pres">
      <dgm:prSet presAssocID="{986B3992-658A-4CB4-8817-01CBFEC0292E}" presName="text_5" presStyleLbl="node1" presStyleIdx="4" presStyleCnt="5">
        <dgm:presLayoutVars>
          <dgm:bulletEnabled val="1"/>
        </dgm:presLayoutVars>
      </dgm:prSet>
      <dgm:spPr/>
    </dgm:pt>
    <dgm:pt modelId="{D64685A4-55C5-4C0B-8C96-41DC9DA0A4A7}" type="pres">
      <dgm:prSet presAssocID="{986B3992-658A-4CB4-8817-01CBFEC0292E}" presName="accent_5" presStyleCnt="0"/>
      <dgm:spPr/>
    </dgm:pt>
    <dgm:pt modelId="{3C04F167-95CE-459A-8838-73E7709112C2}" type="pres">
      <dgm:prSet presAssocID="{986B3992-658A-4CB4-8817-01CBFEC0292E}" presName="accentRepeatNode" presStyleLbl="solidFgAcc1" presStyleIdx="4" presStyleCnt="5"/>
      <dgm:spPr>
        <a:solidFill>
          <a:schemeClr val="bg1">
            <a:lumMod val="95000"/>
          </a:schemeClr>
        </a:solidFill>
      </dgm:spPr>
    </dgm:pt>
  </dgm:ptLst>
  <dgm:cxnLst>
    <dgm:cxn modelId="{D7372B03-DE9E-41CD-8694-54C66DD52B85}" srcId="{87885AA7-8ADD-4EE8-87CD-A54EB6561751}" destId="{C68F238D-5184-472A-9F2E-01F24BA6753D}" srcOrd="0" destOrd="0" parTransId="{A8363BD5-2D59-40C6-9D11-6303103E3525}" sibTransId="{848DB649-B176-4752-ABDD-2D83458129E4}"/>
    <dgm:cxn modelId="{10564D17-8EA0-48AB-8A58-CCF50AEB766E}" type="presOf" srcId="{87885AA7-8ADD-4EE8-87CD-A54EB6561751}" destId="{29A1102B-4CF9-4959-B657-60535774BC50}" srcOrd="0" destOrd="0" presId="urn:microsoft.com/office/officeart/2008/layout/VerticalCurvedList"/>
    <dgm:cxn modelId="{67250E31-3FED-4CA3-99DA-1A4767469FB2}" type="presOf" srcId="{986B3992-658A-4CB4-8817-01CBFEC0292E}" destId="{73A6618D-FA4C-426D-9B53-4A57540E598F}" srcOrd="0" destOrd="0" presId="urn:microsoft.com/office/officeart/2008/layout/VerticalCurvedList"/>
    <dgm:cxn modelId="{2AC8BD41-FF38-4C6D-B18B-F3FA77455AD3}" type="presOf" srcId="{4F73463A-845A-48EA-AAAD-D36BE6E4099A}" destId="{2D57AE21-D036-4490-A0AF-D016749C9E36}" srcOrd="0" destOrd="0" presId="urn:microsoft.com/office/officeart/2008/layout/VerticalCurvedList"/>
    <dgm:cxn modelId="{A0F6A446-C4E0-43D4-A1FF-BC32B52EDF8C}" srcId="{87885AA7-8ADD-4EE8-87CD-A54EB6561751}" destId="{4F73463A-845A-48EA-AAAD-D36BE6E4099A}" srcOrd="3" destOrd="0" parTransId="{869E287D-1AAB-4A92-8DD0-63D7D074E64C}" sibTransId="{AE2F7C5F-714E-4B17-947E-5B5405717645}"/>
    <dgm:cxn modelId="{E2FF2671-6FEF-4858-AAA2-304DA9217C9A}" type="presOf" srcId="{C68F238D-5184-472A-9F2E-01F24BA6753D}" destId="{694353B0-CD42-44CE-A233-CB5BBA0C6287}" srcOrd="0" destOrd="0" presId="urn:microsoft.com/office/officeart/2008/layout/VerticalCurvedList"/>
    <dgm:cxn modelId="{BF73BF85-77F1-461F-81F8-81BB4EA0D14F}" type="presOf" srcId="{848DB649-B176-4752-ABDD-2D83458129E4}" destId="{F1034C16-E0EF-4A81-A4E4-081EA2B948ED}" srcOrd="0" destOrd="0" presId="urn:microsoft.com/office/officeart/2008/layout/VerticalCurvedList"/>
    <dgm:cxn modelId="{C8D61493-5F7D-4136-86BA-B7BCCB1B27E0}" srcId="{87885AA7-8ADD-4EE8-87CD-A54EB6561751}" destId="{986B3992-658A-4CB4-8817-01CBFEC0292E}" srcOrd="4" destOrd="0" parTransId="{16A7EAE5-26C1-4EB6-A53C-A2A3222FBE22}" sibTransId="{B4824617-49FB-4EA8-BA0E-4EB269262C22}"/>
    <dgm:cxn modelId="{3D5F0694-44F0-4AA8-BC8D-FC5A4237408C}" srcId="{87885AA7-8ADD-4EE8-87CD-A54EB6561751}" destId="{614EF057-B22D-4A45-A0F1-56E073DEE49A}" srcOrd="1" destOrd="0" parTransId="{F8BBC95C-2432-4EC1-8C9F-4FFED95D1518}" sibTransId="{1EBA653D-5041-4792-A404-4F374E568201}"/>
    <dgm:cxn modelId="{0B2F17A2-F977-407D-82CD-C235759DBEED}" srcId="{87885AA7-8ADD-4EE8-87CD-A54EB6561751}" destId="{42890EA4-24C2-49F1-B4F0-521EC7D16521}" srcOrd="2" destOrd="0" parTransId="{6D1A7ED5-92D1-4B26-BAC7-B5F7472BEEC4}" sibTransId="{C18AC274-819C-44D6-ABD7-FBD96F43E87F}"/>
    <dgm:cxn modelId="{A6DFD2A7-71B5-4793-8421-6C5DF60A64CD}" type="presOf" srcId="{42890EA4-24C2-49F1-B4F0-521EC7D16521}" destId="{D5D4A70C-FEBB-45A7-8602-7F7FE27EFF01}" srcOrd="0" destOrd="0" presId="urn:microsoft.com/office/officeart/2008/layout/VerticalCurvedList"/>
    <dgm:cxn modelId="{C16EC2BE-E70A-4D79-AF87-F332309D4F80}" type="presOf" srcId="{614EF057-B22D-4A45-A0F1-56E073DEE49A}" destId="{D78A6DB4-033C-4B67-8960-5A73C025B5F2}" srcOrd="0" destOrd="0" presId="urn:microsoft.com/office/officeart/2008/layout/VerticalCurvedList"/>
    <dgm:cxn modelId="{0F220168-046C-41D7-BBB6-2CA39B21C1D9}" type="presParOf" srcId="{29A1102B-4CF9-4959-B657-60535774BC50}" destId="{8C2E0688-0D84-4A2A-8FD9-CADE4ED3ECEB}" srcOrd="0" destOrd="0" presId="urn:microsoft.com/office/officeart/2008/layout/VerticalCurvedList"/>
    <dgm:cxn modelId="{FB4EACEC-3FC6-4F6F-9A17-1B4532CCA706}" type="presParOf" srcId="{8C2E0688-0D84-4A2A-8FD9-CADE4ED3ECEB}" destId="{CA23D651-4F7C-4F90-8D92-8F2A2862557D}" srcOrd="0" destOrd="0" presId="urn:microsoft.com/office/officeart/2008/layout/VerticalCurvedList"/>
    <dgm:cxn modelId="{B7286F79-8DDB-470B-9EE3-835CF7F66BEA}" type="presParOf" srcId="{CA23D651-4F7C-4F90-8D92-8F2A2862557D}" destId="{0E8473FF-05CA-4797-B336-E7E00B71600B}" srcOrd="0" destOrd="0" presId="urn:microsoft.com/office/officeart/2008/layout/VerticalCurvedList"/>
    <dgm:cxn modelId="{CEC5C5DC-C020-4571-A708-5E6F5E9AE71E}" type="presParOf" srcId="{CA23D651-4F7C-4F90-8D92-8F2A2862557D}" destId="{F1034C16-E0EF-4A81-A4E4-081EA2B948ED}" srcOrd="1" destOrd="0" presId="urn:microsoft.com/office/officeart/2008/layout/VerticalCurvedList"/>
    <dgm:cxn modelId="{54483815-4E76-4791-80E1-8933126D8060}" type="presParOf" srcId="{CA23D651-4F7C-4F90-8D92-8F2A2862557D}" destId="{9C9196A9-BD03-4DA9-9B2A-0B75A8F90221}" srcOrd="2" destOrd="0" presId="urn:microsoft.com/office/officeart/2008/layout/VerticalCurvedList"/>
    <dgm:cxn modelId="{B46F1325-F8EE-430A-AD72-FD17EEAB6B0D}" type="presParOf" srcId="{CA23D651-4F7C-4F90-8D92-8F2A2862557D}" destId="{0755A454-2B8E-4ADF-AC0D-0C4E1B02464B}" srcOrd="3" destOrd="0" presId="urn:microsoft.com/office/officeart/2008/layout/VerticalCurvedList"/>
    <dgm:cxn modelId="{AD22D599-1C9A-4FA7-8497-39B8111816E8}" type="presParOf" srcId="{8C2E0688-0D84-4A2A-8FD9-CADE4ED3ECEB}" destId="{694353B0-CD42-44CE-A233-CB5BBA0C6287}" srcOrd="1" destOrd="0" presId="urn:microsoft.com/office/officeart/2008/layout/VerticalCurvedList"/>
    <dgm:cxn modelId="{C8F287A4-AF50-4C56-9305-28C5C5237F34}" type="presParOf" srcId="{8C2E0688-0D84-4A2A-8FD9-CADE4ED3ECEB}" destId="{B7F968F8-4A44-4285-8EE7-BE947FEEF1CD}" srcOrd="2" destOrd="0" presId="urn:microsoft.com/office/officeart/2008/layout/VerticalCurvedList"/>
    <dgm:cxn modelId="{8D8DF9B1-7ACF-4D0A-A4C8-B8D67DFA8433}" type="presParOf" srcId="{B7F968F8-4A44-4285-8EE7-BE947FEEF1CD}" destId="{5DF0E06F-323C-4250-8371-74874CE48C54}" srcOrd="0" destOrd="0" presId="urn:microsoft.com/office/officeart/2008/layout/VerticalCurvedList"/>
    <dgm:cxn modelId="{5E91C657-AFD3-45AF-8AFD-5BF0F66091AE}" type="presParOf" srcId="{8C2E0688-0D84-4A2A-8FD9-CADE4ED3ECEB}" destId="{D78A6DB4-033C-4B67-8960-5A73C025B5F2}" srcOrd="3" destOrd="0" presId="urn:microsoft.com/office/officeart/2008/layout/VerticalCurvedList"/>
    <dgm:cxn modelId="{C49487AB-ED2F-47F2-9EAF-90F5DD11934F}" type="presParOf" srcId="{8C2E0688-0D84-4A2A-8FD9-CADE4ED3ECEB}" destId="{71D2B65F-35C6-4414-8948-895B59EB3114}" srcOrd="4" destOrd="0" presId="urn:microsoft.com/office/officeart/2008/layout/VerticalCurvedList"/>
    <dgm:cxn modelId="{29D4D589-944D-4B05-ADA7-EEB4ACE6AD8A}" type="presParOf" srcId="{71D2B65F-35C6-4414-8948-895B59EB3114}" destId="{2D063A8C-115B-4896-9449-0CF107A45EE3}" srcOrd="0" destOrd="0" presId="urn:microsoft.com/office/officeart/2008/layout/VerticalCurvedList"/>
    <dgm:cxn modelId="{11618187-1157-4610-A402-5FE88C863D82}" type="presParOf" srcId="{8C2E0688-0D84-4A2A-8FD9-CADE4ED3ECEB}" destId="{D5D4A70C-FEBB-45A7-8602-7F7FE27EFF01}" srcOrd="5" destOrd="0" presId="urn:microsoft.com/office/officeart/2008/layout/VerticalCurvedList"/>
    <dgm:cxn modelId="{897AE974-E5B6-452F-8575-7ED63A2390F3}" type="presParOf" srcId="{8C2E0688-0D84-4A2A-8FD9-CADE4ED3ECEB}" destId="{B81F982F-D3AA-458A-AD3C-21CD5051B9E8}" srcOrd="6" destOrd="0" presId="urn:microsoft.com/office/officeart/2008/layout/VerticalCurvedList"/>
    <dgm:cxn modelId="{C5117204-0962-4459-867A-B36F6A47DBAF}" type="presParOf" srcId="{B81F982F-D3AA-458A-AD3C-21CD5051B9E8}" destId="{3E9993D8-BD88-4F41-9CBF-DC610DF420BB}" srcOrd="0" destOrd="0" presId="urn:microsoft.com/office/officeart/2008/layout/VerticalCurvedList"/>
    <dgm:cxn modelId="{21175558-195B-48AB-809F-CD545CACF6DD}" type="presParOf" srcId="{8C2E0688-0D84-4A2A-8FD9-CADE4ED3ECEB}" destId="{2D57AE21-D036-4490-A0AF-D016749C9E36}" srcOrd="7" destOrd="0" presId="urn:microsoft.com/office/officeart/2008/layout/VerticalCurvedList"/>
    <dgm:cxn modelId="{9F7A445F-96FF-4BBD-8222-6D7144938228}" type="presParOf" srcId="{8C2E0688-0D84-4A2A-8FD9-CADE4ED3ECEB}" destId="{EBAF70C6-B323-41D1-8A9B-FAAC6FC8199E}" srcOrd="8" destOrd="0" presId="urn:microsoft.com/office/officeart/2008/layout/VerticalCurvedList"/>
    <dgm:cxn modelId="{5F5A7CD6-469E-446B-82F1-8D168499DA3F}" type="presParOf" srcId="{EBAF70C6-B323-41D1-8A9B-FAAC6FC8199E}" destId="{24348F10-21FE-4173-BCC4-59C35D7C86EB}" srcOrd="0" destOrd="0" presId="urn:microsoft.com/office/officeart/2008/layout/VerticalCurvedList"/>
    <dgm:cxn modelId="{39A23768-5D7D-4525-8B7E-CBCA995D0FEC}" type="presParOf" srcId="{8C2E0688-0D84-4A2A-8FD9-CADE4ED3ECEB}" destId="{73A6618D-FA4C-426D-9B53-4A57540E598F}" srcOrd="9" destOrd="0" presId="urn:microsoft.com/office/officeart/2008/layout/VerticalCurvedList"/>
    <dgm:cxn modelId="{1DB0916E-6E76-47BD-A5FF-810B6B98D893}" type="presParOf" srcId="{8C2E0688-0D84-4A2A-8FD9-CADE4ED3ECEB}" destId="{D64685A4-55C5-4C0B-8C96-41DC9DA0A4A7}" srcOrd="10" destOrd="0" presId="urn:microsoft.com/office/officeart/2008/layout/VerticalCurvedList"/>
    <dgm:cxn modelId="{85E70163-B84E-4C4A-9CC1-933926596DC1}" type="presParOf" srcId="{D64685A4-55C5-4C0B-8C96-41DC9DA0A4A7}" destId="{3C04F167-95CE-459A-8838-73E7709112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7A3DD5-33DE-4956-B870-B892FD7451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A5D0A6-6FE0-42A6-B80F-922C54D0A5F9}">
      <dgm:prSet/>
      <dgm:spPr>
        <a:ln>
          <a:noFill/>
        </a:ln>
      </dgm:spPr>
      <dgm:t>
        <a:bodyPr/>
        <a:lstStyle/>
        <a:p>
          <a:r>
            <a:rPr lang="en-US" b="1" baseline="0" dirty="0"/>
            <a:t>Covered by an HSA-compatible health plan </a:t>
          </a:r>
          <a:endParaRPr lang="en-US" dirty="0"/>
        </a:p>
      </dgm:t>
    </dgm:pt>
    <dgm:pt modelId="{0057074D-8C56-4160-859C-F09BC147406B}" type="parTrans" cxnId="{CA6E6E96-47EF-4CEE-8AC2-ED6D8301748D}">
      <dgm:prSet/>
      <dgm:spPr/>
      <dgm:t>
        <a:bodyPr/>
        <a:lstStyle/>
        <a:p>
          <a:endParaRPr lang="en-US"/>
        </a:p>
      </dgm:t>
    </dgm:pt>
    <dgm:pt modelId="{0D5E6FFF-4EA0-4057-AD6C-6AD2A4E61A1A}" type="sibTrans" cxnId="{CA6E6E96-47EF-4CEE-8AC2-ED6D8301748D}">
      <dgm:prSet/>
      <dgm:spPr/>
      <dgm:t>
        <a:bodyPr/>
        <a:lstStyle/>
        <a:p>
          <a:endParaRPr lang="en-US"/>
        </a:p>
      </dgm:t>
    </dgm:pt>
    <dgm:pt modelId="{6FD63225-D466-40FE-8C67-8478AFBF17BD}">
      <dgm:prSet/>
      <dgm:spPr/>
      <dgm:t>
        <a:bodyPr/>
        <a:lstStyle/>
        <a:p>
          <a:pPr>
            <a:buNone/>
          </a:pPr>
          <a:r>
            <a:rPr lang="en-US" dirty="0"/>
            <a:t>As defined by the IRS</a:t>
          </a:r>
        </a:p>
      </dgm:t>
    </dgm:pt>
    <dgm:pt modelId="{56FA3F96-5967-40E0-9100-E51EF907C43B}" type="parTrans" cxnId="{0E9D3BE0-0171-4134-ACC7-28A8C812D895}">
      <dgm:prSet/>
      <dgm:spPr/>
      <dgm:t>
        <a:bodyPr/>
        <a:lstStyle/>
        <a:p>
          <a:endParaRPr lang="en-US"/>
        </a:p>
      </dgm:t>
    </dgm:pt>
    <dgm:pt modelId="{CF329F68-0835-4A55-8602-095E4C211FB4}" type="sibTrans" cxnId="{0E9D3BE0-0171-4134-ACC7-28A8C812D895}">
      <dgm:prSet/>
      <dgm:spPr/>
      <dgm:t>
        <a:bodyPr/>
        <a:lstStyle/>
        <a:p>
          <a:endParaRPr lang="en-US"/>
        </a:p>
      </dgm:t>
    </dgm:pt>
    <dgm:pt modelId="{5F226998-2DF1-4677-B81B-3875F7BD4029}">
      <dgm:prSet/>
      <dgm:spPr>
        <a:ln>
          <a:noFill/>
        </a:ln>
      </dgm:spPr>
      <dgm:t>
        <a:bodyPr/>
        <a:lstStyle/>
        <a:p>
          <a:r>
            <a:rPr lang="en-US" b="1" baseline="0" dirty="0"/>
            <a:t>Not covered by any ineligible coverage</a:t>
          </a:r>
          <a:endParaRPr lang="en-US" dirty="0"/>
        </a:p>
      </dgm:t>
    </dgm:pt>
    <dgm:pt modelId="{0BC901F1-5193-47BD-B445-07BEFCA8867E}" type="parTrans" cxnId="{230E7C52-B1E9-4E96-95C2-6FB7231E0722}">
      <dgm:prSet/>
      <dgm:spPr/>
      <dgm:t>
        <a:bodyPr/>
        <a:lstStyle/>
        <a:p>
          <a:endParaRPr lang="en-US"/>
        </a:p>
      </dgm:t>
    </dgm:pt>
    <dgm:pt modelId="{89AFAA7F-4A96-4240-B0A1-FD7F25718BCB}" type="sibTrans" cxnId="{230E7C52-B1E9-4E96-95C2-6FB7231E0722}">
      <dgm:prSet/>
      <dgm:spPr/>
      <dgm:t>
        <a:bodyPr/>
        <a:lstStyle/>
        <a:p>
          <a:endParaRPr lang="en-US"/>
        </a:p>
      </dgm:t>
    </dgm:pt>
    <dgm:pt modelId="{A67F9AE3-BB45-4FCA-BC18-63503F2F9D30}">
      <dgm:prSet/>
      <dgm:spPr/>
      <dgm:t>
        <a:bodyPr/>
        <a:lstStyle/>
        <a:p>
          <a:pPr>
            <a:buNone/>
          </a:pPr>
          <a:r>
            <a:rPr lang="en-US" b="0" u="none" dirty="0"/>
            <a:t>Ineligible coverage includes: </a:t>
          </a:r>
        </a:p>
      </dgm:t>
    </dgm:pt>
    <dgm:pt modelId="{37D0E149-0743-43CE-84F4-F1AF9ABE71E4}" type="parTrans" cxnId="{4C0CAAB3-BECC-40FF-890B-162F30A2E259}">
      <dgm:prSet/>
      <dgm:spPr/>
      <dgm:t>
        <a:bodyPr/>
        <a:lstStyle/>
        <a:p>
          <a:endParaRPr lang="en-US"/>
        </a:p>
      </dgm:t>
    </dgm:pt>
    <dgm:pt modelId="{1B8BD104-FBFE-492F-A106-1591D0EBFF92}" type="sibTrans" cxnId="{4C0CAAB3-BECC-40FF-890B-162F30A2E259}">
      <dgm:prSet/>
      <dgm:spPr/>
      <dgm:t>
        <a:bodyPr/>
        <a:lstStyle/>
        <a:p>
          <a:endParaRPr lang="en-US"/>
        </a:p>
      </dgm:t>
    </dgm:pt>
    <dgm:pt modelId="{1BC7EE92-3A16-4963-89B1-57677EDCE739}">
      <dgm:prSet/>
      <dgm:spPr/>
      <dgm:t>
        <a:bodyPr/>
        <a:lstStyle/>
        <a:p>
          <a:r>
            <a:rPr lang="en-US" dirty="0"/>
            <a:t>Enrollment in a Medical FSA or HRA. </a:t>
          </a:r>
        </a:p>
      </dgm:t>
    </dgm:pt>
    <dgm:pt modelId="{028D90BF-D607-4593-B08B-DC1F1C7160F9}" type="parTrans" cxnId="{2AFCBC5F-7553-473B-9BBC-6EA89669F718}">
      <dgm:prSet/>
      <dgm:spPr/>
      <dgm:t>
        <a:bodyPr/>
        <a:lstStyle/>
        <a:p>
          <a:endParaRPr lang="en-US"/>
        </a:p>
      </dgm:t>
    </dgm:pt>
    <dgm:pt modelId="{0A3C7588-8622-46F4-96B6-E352588A8B19}" type="sibTrans" cxnId="{2AFCBC5F-7553-473B-9BBC-6EA89669F718}">
      <dgm:prSet/>
      <dgm:spPr/>
      <dgm:t>
        <a:bodyPr/>
        <a:lstStyle/>
        <a:p>
          <a:endParaRPr lang="en-US"/>
        </a:p>
      </dgm:t>
    </dgm:pt>
    <dgm:pt modelId="{112B0C20-95A7-4321-9B37-5541017BB703}">
      <dgm:prSet/>
      <dgm:spPr/>
      <dgm:t>
        <a:bodyPr/>
        <a:lstStyle/>
        <a:p>
          <a:r>
            <a:rPr lang="en-US" dirty="0"/>
            <a:t>Enrollment under a spouse</a:t>
          </a:r>
          <a:r>
            <a:rPr lang="ja-JP" dirty="0"/>
            <a:t>’</a:t>
          </a:r>
          <a:r>
            <a:rPr lang="en-US" dirty="0"/>
            <a:t>s health plan that is not an HSA-compatible health plan, Medical FSA or HRA.</a:t>
          </a:r>
        </a:p>
      </dgm:t>
    </dgm:pt>
    <dgm:pt modelId="{4AF20F37-5EFA-4303-BDF0-0A36437C1BA2}" type="parTrans" cxnId="{8A571B36-54B6-467F-94B3-FFD882D66401}">
      <dgm:prSet/>
      <dgm:spPr/>
      <dgm:t>
        <a:bodyPr/>
        <a:lstStyle/>
        <a:p>
          <a:endParaRPr lang="en-US"/>
        </a:p>
      </dgm:t>
    </dgm:pt>
    <dgm:pt modelId="{D2A078A5-628C-46D2-AC40-F45DC154B155}" type="sibTrans" cxnId="{8A571B36-54B6-467F-94B3-FFD882D66401}">
      <dgm:prSet/>
      <dgm:spPr/>
      <dgm:t>
        <a:bodyPr/>
        <a:lstStyle/>
        <a:p>
          <a:endParaRPr lang="en-US"/>
        </a:p>
      </dgm:t>
    </dgm:pt>
    <dgm:pt modelId="{DD28BD5C-2516-4C06-9D02-7E24C36CA382}">
      <dgm:prSet/>
      <dgm:spPr>
        <a:ln>
          <a:noFill/>
        </a:ln>
      </dgm:spPr>
      <dgm:t>
        <a:bodyPr/>
        <a:lstStyle/>
        <a:p>
          <a:r>
            <a:rPr lang="en-US" b="1" baseline="0"/>
            <a:t>Not claimed as a dependent on another person</a:t>
          </a:r>
          <a:r>
            <a:rPr lang="ja-JP" b="1" baseline="0"/>
            <a:t>’</a:t>
          </a:r>
          <a:r>
            <a:rPr lang="en-US" b="1" baseline="0"/>
            <a:t>s tax return </a:t>
          </a:r>
          <a:endParaRPr lang="en-US"/>
        </a:p>
      </dgm:t>
    </dgm:pt>
    <dgm:pt modelId="{439D3336-B2D0-4014-96F9-029DDE646274}" type="parTrans" cxnId="{9554EF0E-397E-49EF-AF7B-5D5654D985C4}">
      <dgm:prSet/>
      <dgm:spPr/>
      <dgm:t>
        <a:bodyPr/>
        <a:lstStyle/>
        <a:p>
          <a:endParaRPr lang="en-US"/>
        </a:p>
      </dgm:t>
    </dgm:pt>
    <dgm:pt modelId="{9F5AE98E-5392-4FFB-9EDD-1975E3479EBF}" type="sibTrans" cxnId="{9554EF0E-397E-49EF-AF7B-5D5654D985C4}">
      <dgm:prSet/>
      <dgm:spPr/>
      <dgm:t>
        <a:bodyPr/>
        <a:lstStyle/>
        <a:p>
          <a:endParaRPr lang="en-US"/>
        </a:p>
      </dgm:t>
    </dgm:pt>
    <dgm:pt modelId="{5541FCF1-D66F-4A50-9E98-DB88B5E0043B}">
      <dgm:prSet/>
      <dgm:spPr/>
      <dgm:t>
        <a:bodyPr/>
        <a:lstStyle/>
        <a:p>
          <a:pPr>
            <a:buNone/>
          </a:pPr>
          <a:r>
            <a:rPr lang="en-US" dirty="0"/>
            <a:t>Excluding spouse</a:t>
          </a:r>
          <a:r>
            <a:rPr lang="ja-JP" dirty="0"/>
            <a:t>’</a:t>
          </a:r>
          <a:r>
            <a:rPr lang="en-US" dirty="0"/>
            <a:t>s</a:t>
          </a:r>
        </a:p>
      </dgm:t>
    </dgm:pt>
    <dgm:pt modelId="{BC67D3BD-9ED8-4E2D-AA2C-8564550A502A}" type="parTrans" cxnId="{FAFF259B-2BC0-4E47-BE99-5116B6977506}">
      <dgm:prSet/>
      <dgm:spPr/>
      <dgm:t>
        <a:bodyPr/>
        <a:lstStyle/>
        <a:p>
          <a:endParaRPr lang="en-US"/>
        </a:p>
      </dgm:t>
    </dgm:pt>
    <dgm:pt modelId="{533DFB0C-C5E6-4A81-A1AF-BB7439AB452F}" type="sibTrans" cxnId="{FAFF259B-2BC0-4E47-BE99-5116B6977506}">
      <dgm:prSet/>
      <dgm:spPr/>
      <dgm:t>
        <a:bodyPr/>
        <a:lstStyle/>
        <a:p>
          <a:endParaRPr lang="en-US"/>
        </a:p>
      </dgm:t>
    </dgm:pt>
    <dgm:pt modelId="{F2E2DA8E-68E4-4FD0-BD81-F2F926ADC118}">
      <dgm:prSet/>
      <dgm:spPr>
        <a:ln>
          <a:noFill/>
        </a:ln>
      </dgm:spPr>
      <dgm:t>
        <a:bodyPr/>
        <a:lstStyle/>
        <a:p>
          <a:r>
            <a:rPr lang="en-US" b="1" baseline="0"/>
            <a:t>Not enrolled in Medicare</a:t>
          </a:r>
          <a:endParaRPr lang="en-US"/>
        </a:p>
      </dgm:t>
    </dgm:pt>
    <dgm:pt modelId="{D37377AE-57DA-4B11-98EE-337151768A5C}" type="parTrans" cxnId="{A9D2995F-1451-4BD6-90BD-1187A56D1DBE}">
      <dgm:prSet/>
      <dgm:spPr/>
      <dgm:t>
        <a:bodyPr/>
        <a:lstStyle/>
        <a:p>
          <a:endParaRPr lang="en-US"/>
        </a:p>
      </dgm:t>
    </dgm:pt>
    <dgm:pt modelId="{D9240BD8-03CF-40B6-A527-7E840BECAF9C}" type="sibTrans" cxnId="{A9D2995F-1451-4BD6-90BD-1187A56D1DBE}">
      <dgm:prSet/>
      <dgm:spPr/>
      <dgm:t>
        <a:bodyPr/>
        <a:lstStyle/>
        <a:p>
          <a:endParaRPr lang="en-US"/>
        </a:p>
      </dgm:t>
    </dgm:pt>
    <dgm:pt modelId="{D2FB2E0C-6F4D-4E88-B0D8-8150A647F37F}" type="pres">
      <dgm:prSet presAssocID="{9F7A3DD5-33DE-4956-B870-B892FD745156}" presName="linear" presStyleCnt="0">
        <dgm:presLayoutVars>
          <dgm:animLvl val="lvl"/>
          <dgm:resizeHandles val="exact"/>
        </dgm:presLayoutVars>
      </dgm:prSet>
      <dgm:spPr/>
    </dgm:pt>
    <dgm:pt modelId="{EF981196-28B8-4749-B512-4CBFC06B130E}" type="pres">
      <dgm:prSet presAssocID="{82A5D0A6-6FE0-42A6-B80F-922C54D0A5F9}" presName="parentText" presStyleLbl="node1" presStyleIdx="0" presStyleCnt="4">
        <dgm:presLayoutVars>
          <dgm:chMax val="0"/>
          <dgm:bulletEnabled val="1"/>
        </dgm:presLayoutVars>
      </dgm:prSet>
      <dgm:spPr/>
    </dgm:pt>
    <dgm:pt modelId="{A5968D77-4F1F-4B0C-9634-30FF55BD5BEF}" type="pres">
      <dgm:prSet presAssocID="{82A5D0A6-6FE0-42A6-B80F-922C54D0A5F9}" presName="childText" presStyleLbl="revTx" presStyleIdx="0" presStyleCnt="3">
        <dgm:presLayoutVars>
          <dgm:bulletEnabled val="1"/>
        </dgm:presLayoutVars>
      </dgm:prSet>
      <dgm:spPr/>
    </dgm:pt>
    <dgm:pt modelId="{1FBD52C1-F0BE-4275-91B5-990D8E1E961E}" type="pres">
      <dgm:prSet presAssocID="{5F226998-2DF1-4677-B81B-3875F7BD4029}" presName="parentText" presStyleLbl="node1" presStyleIdx="1" presStyleCnt="4">
        <dgm:presLayoutVars>
          <dgm:chMax val="0"/>
          <dgm:bulletEnabled val="1"/>
        </dgm:presLayoutVars>
      </dgm:prSet>
      <dgm:spPr/>
    </dgm:pt>
    <dgm:pt modelId="{EC426E63-0B30-49A8-8834-3DE47626E98C}" type="pres">
      <dgm:prSet presAssocID="{5F226998-2DF1-4677-B81B-3875F7BD4029}" presName="childText" presStyleLbl="revTx" presStyleIdx="1" presStyleCnt="3">
        <dgm:presLayoutVars>
          <dgm:bulletEnabled val="1"/>
        </dgm:presLayoutVars>
      </dgm:prSet>
      <dgm:spPr/>
    </dgm:pt>
    <dgm:pt modelId="{10BEF82B-7077-4FFA-9874-C92D1EDB90DB}" type="pres">
      <dgm:prSet presAssocID="{DD28BD5C-2516-4C06-9D02-7E24C36CA382}" presName="parentText" presStyleLbl="node1" presStyleIdx="2" presStyleCnt="4">
        <dgm:presLayoutVars>
          <dgm:chMax val="0"/>
          <dgm:bulletEnabled val="1"/>
        </dgm:presLayoutVars>
      </dgm:prSet>
      <dgm:spPr/>
    </dgm:pt>
    <dgm:pt modelId="{3291949F-1132-4C7C-8115-AE3D3D6A9329}" type="pres">
      <dgm:prSet presAssocID="{DD28BD5C-2516-4C06-9D02-7E24C36CA382}" presName="childText" presStyleLbl="revTx" presStyleIdx="2" presStyleCnt="3">
        <dgm:presLayoutVars>
          <dgm:bulletEnabled val="1"/>
        </dgm:presLayoutVars>
      </dgm:prSet>
      <dgm:spPr/>
    </dgm:pt>
    <dgm:pt modelId="{306A6092-BAF2-4245-899C-8E0BDC90DA0D}" type="pres">
      <dgm:prSet presAssocID="{F2E2DA8E-68E4-4FD0-BD81-F2F926ADC118}" presName="parentText" presStyleLbl="node1" presStyleIdx="3" presStyleCnt="4">
        <dgm:presLayoutVars>
          <dgm:chMax val="0"/>
          <dgm:bulletEnabled val="1"/>
        </dgm:presLayoutVars>
      </dgm:prSet>
      <dgm:spPr/>
    </dgm:pt>
  </dgm:ptLst>
  <dgm:cxnLst>
    <dgm:cxn modelId="{254FB905-0E99-47BD-B285-53E4ED482FC1}" type="presOf" srcId="{6FD63225-D466-40FE-8C67-8478AFBF17BD}" destId="{A5968D77-4F1F-4B0C-9634-30FF55BD5BEF}" srcOrd="0" destOrd="0" presId="urn:microsoft.com/office/officeart/2005/8/layout/vList2"/>
    <dgm:cxn modelId="{9554EF0E-397E-49EF-AF7B-5D5654D985C4}" srcId="{9F7A3DD5-33DE-4956-B870-B892FD745156}" destId="{DD28BD5C-2516-4C06-9D02-7E24C36CA382}" srcOrd="2" destOrd="0" parTransId="{439D3336-B2D0-4014-96F9-029DDE646274}" sibTransId="{9F5AE98E-5392-4FFB-9EDD-1975E3479EBF}"/>
    <dgm:cxn modelId="{FE933411-95DE-45D2-A96B-1FF305736EF4}" type="presOf" srcId="{5541FCF1-D66F-4A50-9E98-DB88B5E0043B}" destId="{3291949F-1132-4C7C-8115-AE3D3D6A9329}" srcOrd="0" destOrd="0" presId="urn:microsoft.com/office/officeart/2005/8/layout/vList2"/>
    <dgm:cxn modelId="{20320F1F-8926-4A29-A3CA-2499BEF292BC}" type="presOf" srcId="{82A5D0A6-6FE0-42A6-B80F-922C54D0A5F9}" destId="{EF981196-28B8-4749-B512-4CBFC06B130E}" srcOrd="0" destOrd="0" presId="urn:microsoft.com/office/officeart/2005/8/layout/vList2"/>
    <dgm:cxn modelId="{C0365129-4478-4237-ACA4-31E9448C620B}" type="presOf" srcId="{1BC7EE92-3A16-4963-89B1-57677EDCE739}" destId="{EC426E63-0B30-49A8-8834-3DE47626E98C}" srcOrd="0" destOrd="1" presId="urn:microsoft.com/office/officeart/2005/8/layout/vList2"/>
    <dgm:cxn modelId="{8A571B36-54B6-467F-94B3-FFD882D66401}" srcId="{A67F9AE3-BB45-4FCA-BC18-63503F2F9D30}" destId="{112B0C20-95A7-4321-9B37-5541017BB703}" srcOrd="1" destOrd="0" parTransId="{4AF20F37-5EFA-4303-BDF0-0A36437C1BA2}" sibTransId="{D2A078A5-628C-46D2-AC40-F45DC154B155}"/>
    <dgm:cxn modelId="{A9D2995F-1451-4BD6-90BD-1187A56D1DBE}" srcId="{9F7A3DD5-33DE-4956-B870-B892FD745156}" destId="{F2E2DA8E-68E4-4FD0-BD81-F2F926ADC118}" srcOrd="3" destOrd="0" parTransId="{D37377AE-57DA-4B11-98EE-337151768A5C}" sibTransId="{D9240BD8-03CF-40B6-A527-7E840BECAF9C}"/>
    <dgm:cxn modelId="{2AFCBC5F-7553-473B-9BBC-6EA89669F718}" srcId="{A67F9AE3-BB45-4FCA-BC18-63503F2F9D30}" destId="{1BC7EE92-3A16-4963-89B1-57677EDCE739}" srcOrd="0" destOrd="0" parTransId="{028D90BF-D607-4593-B08B-DC1F1C7160F9}" sibTransId="{0A3C7588-8622-46F4-96B6-E352588A8B19}"/>
    <dgm:cxn modelId="{21CC5844-BA13-462B-A726-FE50901270E7}" type="presOf" srcId="{A67F9AE3-BB45-4FCA-BC18-63503F2F9D30}" destId="{EC426E63-0B30-49A8-8834-3DE47626E98C}" srcOrd="0" destOrd="0" presId="urn:microsoft.com/office/officeart/2005/8/layout/vList2"/>
    <dgm:cxn modelId="{230E7C52-B1E9-4E96-95C2-6FB7231E0722}" srcId="{9F7A3DD5-33DE-4956-B870-B892FD745156}" destId="{5F226998-2DF1-4677-B81B-3875F7BD4029}" srcOrd="1" destOrd="0" parTransId="{0BC901F1-5193-47BD-B445-07BEFCA8867E}" sibTransId="{89AFAA7F-4A96-4240-B0A1-FD7F25718BCB}"/>
    <dgm:cxn modelId="{89F79372-6162-4374-A5B6-E852B5D6D59B}" type="presOf" srcId="{112B0C20-95A7-4321-9B37-5541017BB703}" destId="{EC426E63-0B30-49A8-8834-3DE47626E98C}" srcOrd="0" destOrd="2" presId="urn:microsoft.com/office/officeart/2005/8/layout/vList2"/>
    <dgm:cxn modelId="{5E214A53-9A5C-4FFA-AD1B-37B64CAF0111}" type="presOf" srcId="{5F226998-2DF1-4677-B81B-3875F7BD4029}" destId="{1FBD52C1-F0BE-4275-91B5-990D8E1E961E}" srcOrd="0" destOrd="0" presId="urn:microsoft.com/office/officeart/2005/8/layout/vList2"/>
    <dgm:cxn modelId="{EA70C28D-3DF3-44C9-B545-DF284D99AF46}" type="presOf" srcId="{DD28BD5C-2516-4C06-9D02-7E24C36CA382}" destId="{10BEF82B-7077-4FFA-9874-C92D1EDB90DB}" srcOrd="0" destOrd="0" presId="urn:microsoft.com/office/officeart/2005/8/layout/vList2"/>
    <dgm:cxn modelId="{CA6E6E96-47EF-4CEE-8AC2-ED6D8301748D}" srcId="{9F7A3DD5-33DE-4956-B870-B892FD745156}" destId="{82A5D0A6-6FE0-42A6-B80F-922C54D0A5F9}" srcOrd="0" destOrd="0" parTransId="{0057074D-8C56-4160-859C-F09BC147406B}" sibTransId="{0D5E6FFF-4EA0-4057-AD6C-6AD2A4E61A1A}"/>
    <dgm:cxn modelId="{FAFF259B-2BC0-4E47-BE99-5116B6977506}" srcId="{DD28BD5C-2516-4C06-9D02-7E24C36CA382}" destId="{5541FCF1-D66F-4A50-9E98-DB88B5E0043B}" srcOrd="0" destOrd="0" parTransId="{BC67D3BD-9ED8-4E2D-AA2C-8564550A502A}" sibTransId="{533DFB0C-C5E6-4A81-A1AF-BB7439AB452F}"/>
    <dgm:cxn modelId="{58F55EB2-D020-4B86-8141-FEDEDFB2937D}" type="presOf" srcId="{F2E2DA8E-68E4-4FD0-BD81-F2F926ADC118}" destId="{306A6092-BAF2-4245-899C-8E0BDC90DA0D}" srcOrd="0" destOrd="0" presId="urn:microsoft.com/office/officeart/2005/8/layout/vList2"/>
    <dgm:cxn modelId="{4C0CAAB3-BECC-40FF-890B-162F30A2E259}" srcId="{5F226998-2DF1-4677-B81B-3875F7BD4029}" destId="{A67F9AE3-BB45-4FCA-BC18-63503F2F9D30}" srcOrd="0" destOrd="0" parTransId="{37D0E149-0743-43CE-84F4-F1AF9ABE71E4}" sibTransId="{1B8BD104-FBFE-492F-A106-1591D0EBFF92}"/>
    <dgm:cxn modelId="{743343BE-0E83-4DAA-BCFA-7D68F43979D8}" type="presOf" srcId="{9F7A3DD5-33DE-4956-B870-B892FD745156}" destId="{D2FB2E0C-6F4D-4E88-B0D8-8150A647F37F}" srcOrd="0" destOrd="0" presId="urn:microsoft.com/office/officeart/2005/8/layout/vList2"/>
    <dgm:cxn modelId="{0E9D3BE0-0171-4134-ACC7-28A8C812D895}" srcId="{82A5D0A6-6FE0-42A6-B80F-922C54D0A5F9}" destId="{6FD63225-D466-40FE-8C67-8478AFBF17BD}" srcOrd="0" destOrd="0" parTransId="{56FA3F96-5967-40E0-9100-E51EF907C43B}" sibTransId="{CF329F68-0835-4A55-8602-095E4C211FB4}"/>
    <dgm:cxn modelId="{6B31F675-CF13-4BE4-9CB4-B07633EC449B}" type="presParOf" srcId="{D2FB2E0C-6F4D-4E88-B0D8-8150A647F37F}" destId="{EF981196-28B8-4749-B512-4CBFC06B130E}" srcOrd="0" destOrd="0" presId="urn:microsoft.com/office/officeart/2005/8/layout/vList2"/>
    <dgm:cxn modelId="{C187D8AA-2C46-4A87-8CCE-EC53CECECD2D}" type="presParOf" srcId="{D2FB2E0C-6F4D-4E88-B0D8-8150A647F37F}" destId="{A5968D77-4F1F-4B0C-9634-30FF55BD5BEF}" srcOrd="1" destOrd="0" presId="urn:microsoft.com/office/officeart/2005/8/layout/vList2"/>
    <dgm:cxn modelId="{5EE248F5-D6E4-4494-9761-802382B3D2E6}" type="presParOf" srcId="{D2FB2E0C-6F4D-4E88-B0D8-8150A647F37F}" destId="{1FBD52C1-F0BE-4275-91B5-990D8E1E961E}" srcOrd="2" destOrd="0" presId="urn:microsoft.com/office/officeart/2005/8/layout/vList2"/>
    <dgm:cxn modelId="{766353B7-80BA-41DE-87BC-98A9092964FD}" type="presParOf" srcId="{D2FB2E0C-6F4D-4E88-B0D8-8150A647F37F}" destId="{EC426E63-0B30-49A8-8834-3DE47626E98C}" srcOrd="3" destOrd="0" presId="urn:microsoft.com/office/officeart/2005/8/layout/vList2"/>
    <dgm:cxn modelId="{8329B4CC-A9A6-48EF-B593-54B611D9B90B}" type="presParOf" srcId="{D2FB2E0C-6F4D-4E88-B0D8-8150A647F37F}" destId="{10BEF82B-7077-4FFA-9874-C92D1EDB90DB}" srcOrd="4" destOrd="0" presId="urn:microsoft.com/office/officeart/2005/8/layout/vList2"/>
    <dgm:cxn modelId="{9272C333-9801-47E6-9110-569B8E64297D}" type="presParOf" srcId="{D2FB2E0C-6F4D-4E88-B0D8-8150A647F37F}" destId="{3291949F-1132-4C7C-8115-AE3D3D6A9329}" srcOrd="5" destOrd="0" presId="urn:microsoft.com/office/officeart/2005/8/layout/vList2"/>
    <dgm:cxn modelId="{7FAD5D81-A7A5-4DD9-84A2-3988F2BEDE75}" type="presParOf" srcId="{D2FB2E0C-6F4D-4E88-B0D8-8150A647F37F}" destId="{306A6092-BAF2-4245-899C-8E0BDC90DA0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DF4871-198A-4B2D-B8BA-FE35D8FE280C}"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F32C2AF1-5422-401D-B805-F67568E5C177}">
      <dgm:prSet custT="1"/>
      <dgm:spPr/>
      <dgm:t>
        <a:bodyPr/>
        <a:lstStyle/>
        <a:p>
          <a:pPr algn="l"/>
          <a:r>
            <a:rPr lang="en-US" sz="2300" baseline="0" dirty="0"/>
            <a:t>Withdrawals can be taken any time after the HSA is established, even if you lose HSA-compatible coverage. </a:t>
          </a:r>
          <a:endParaRPr lang="en-US" sz="2300" dirty="0"/>
        </a:p>
      </dgm:t>
    </dgm:pt>
    <dgm:pt modelId="{258ACE52-70E9-4AB9-B5F1-74574DDE2290}" type="parTrans" cxnId="{F9CAF445-0C05-4AA4-AA8B-C67A0CA47511}">
      <dgm:prSet/>
      <dgm:spPr/>
      <dgm:t>
        <a:bodyPr/>
        <a:lstStyle/>
        <a:p>
          <a:endParaRPr lang="en-US"/>
        </a:p>
      </dgm:t>
    </dgm:pt>
    <dgm:pt modelId="{C12D0D72-F104-4B68-87CA-A087B3BC1FD4}" type="sibTrans" cxnId="{F9CAF445-0C05-4AA4-AA8B-C67A0CA47511}">
      <dgm:prSet/>
      <dgm:spPr>
        <a:solidFill>
          <a:schemeClr val="tx2"/>
        </a:solidFill>
        <a:ln>
          <a:noFill/>
        </a:ln>
        <a:effectLst>
          <a:outerShdw blurRad="50800" dist="38100" algn="l" rotWithShape="0">
            <a:prstClr val="black">
              <a:alpha val="40000"/>
            </a:prstClr>
          </a:outerShdw>
        </a:effectLst>
      </dgm:spPr>
      <dgm:t>
        <a:bodyPr/>
        <a:lstStyle/>
        <a:p>
          <a:endParaRPr lang="en-US"/>
        </a:p>
      </dgm:t>
    </dgm:pt>
    <dgm:pt modelId="{22F9430B-14A8-4609-B5C1-56DED3FC7460}">
      <dgm:prSet/>
      <dgm:spPr/>
      <dgm:t>
        <a:bodyPr/>
        <a:lstStyle/>
        <a:p>
          <a:r>
            <a:rPr lang="en-US" baseline="0" dirty="0"/>
            <a:t>There is </a:t>
          </a:r>
          <a:r>
            <a:rPr lang="en-US" b="1" i="1" baseline="0" dirty="0">
              <a:solidFill>
                <a:schemeClr val="accent2"/>
              </a:solidFill>
            </a:rPr>
            <a:t>no time restriction </a:t>
          </a:r>
          <a:r>
            <a:rPr lang="en-US" baseline="0" dirty="0"/>
            <a:t>on when you must take a withdrawal for an eligible expense. (No run-out or coverage period restrictions) </a:t>
          </a:r>
          <a:endParaRPr lang="en-US" dirty="0"/>
        </a:p>
      </dgm:t>
    </dgm:pt>
    <dgm:pt modelId="{42FF8108-A7DD-4B41-B99F-39D09A6909EA}" type="parTrans" cxnId="{014AAD2C-8BB3-4125-B40E-0D92C3618810}">
      <dgm:prSet/>
      <dgm:spPr/>
      <dgm:t>
        <a:bodyPr/>
        <a:lstStyle/>
        <a:p>
          <a:endParaRPr lang="en-US"/>
        </a:p>
      </dgm:t>
    </dgm:pt>
    <dgm:pt modelId="{29F8FC97-B5A7-49B4-9596-2BE635A74D62}" type="sibTrans" cxnId="{014AAD2C-8BB3-4125-B40E-0D92C3618810}">
      <dgm:prSet/>
      <dgm:spPr/>
      <dgm:t>
        <a:bodyPr/>
        <a:lstStyle/>
        <a:p>
          <a:endParaRPr lang="en-US"/>
        </a:p>
      </dgm:t>
    </dgm:pt>
    <dgm:pt modelId="{ABB6445B-9585-4CD1-95EB-E3FDFE83D593}">
      <dgm:prSet/>
      <dgm:spPr/>
      <dgm:t>
        <a:bodyPr/>
        <a:lstStyle/>
        <a:p>
          <a:r>
            <a:rPr lang="en-US" baseline="0" dirty="0"/>
            <a:t>You must </a:t>
          </a:r>
          <a:r>
            <a:rPr lang="en-US" b="1" i="1" baseline="0" dirty="0">
              <a:solidFill>
                <a:schemeClr val="accent2"/>
              </a:solidFill>
            </a:rPr>
            <a:t>retain receipts and documentation </a:t>
          </a:r>
          <a:r>
            <a:rPr lang="en-US" baseline="0" dirty="0"/>
            <a:t>of eligible expenses. There is no claim adjudication or verification process. It is between you and the IRS.  </a:t>
          </a:r>
          <a:endParaRPr lang="en-US" dirty="0"/>
        </a:p>
      </dgm:t>
    </dgm:pt>
    <dgm:pt modelId="{38E31B48-4DED-4D69-8D7E-9CCEC474A55B}" type="parTrans" cxnId="{3E9D94B5-A7B9-446E-9C7B-4CDD1AEBBF76}">
      <dgm:prSet/>
      <dgm:spPr/>
      <dgm:t>
        <a:bodyPr/>
        <a:lstStyle/>
        <a:p>
          <a:endParaRPr lang="en-US"/>
        </a:p>
      </dgm:t>
    </dgm:pt>
    <dgm:pt modelId="{0C1E9C19-F42B-417F-A2C5-1F7846BEE839}" type="sibTrans" cxnId="{3E9D94B5-A7B9-446E-9C7B-4CDD1AEBBF76}">
      <dgm:prSet/>
      <dgm:spPr/>
      <dgm:t>
        <a:bodyPr/>
        <a:lstStyle/>
        <a:p>
          <a:endParaRPr lang="en-US"/>
        </a:p>
      </dgm:t>
    </dgm:pt>
    <dgm:pt modelId="{AF5AD9FF-B14B-411B-951E-CA151B85239E}">
      <dgm:prSet/>
      <dgm:spPr/>
      <dgm:t>
        <a:bodyPr/>
        <a:lstStyle/>
        <a:p>
          <a:r>
            <a:rPr lang="en-US" baseline="0" dirty="0"/>
            <a:t>HSA funds can be </a:t>
          </a:r>
          <a:r>
            <a:rPr lang="en-US" b="1" i="1" baseline="0" dirty="0">
              <a:solidFill>
                <a:schemeClr val="accent2"/>
              </a:solidFill>
            </a:rPr>
            <a:t>used for non-medical expenses</a:t>
          </a:r>
          <a:r>
            <a:rPr lang="en-US" baseline="0" dirty="0"/>
            <a:t>. Prior to age 65, normal tax and 20% penalty applies. For ages 65 and older, normal tax applies.   </a:t>
          </a:r>
          <a:endParaRPr lang="en-US" dirty="0"/>
        </a:p>
      </dgm:t>
    </dgm:pt>
    <dgm:pt modelId="{2116525F-271B-42F6-8704-EC03CB60BB92}" type="parTrans" cxnId="{EEE50608-658E-4DAC-8D18-BB18895F1001}">
      <dgm:prSet/>
      <dgm:spPr/>
      <dgm:t>
        <a:bodyPr/>
        <a:lstStyle/>
        <a:p>
          <a:endParaRPr lang="en-US"/>
        </a:p>
      </dgm:t>
    </dgm:pt>
    <dgm:pt modelId="{8936E499-42DB-480A-A9B5-D44C6AD13D58}" type="sibTrans" cxnId="{EEE50608-658E-4DAC-8D18-BB18895F1001}">
      <dgm:prSet/>
      <dgm:spPr/>
      <dgm:t>
        <a:bodyPr/>
        <a:lstStyle/>
        <a:p>
          <a:endParaRPr lang="en-US"/>
        </a:p>
      </dgm:t>
    </dgm:pt>
    <dgm:pt modelId="{2C6E1DE4-89B6-4B99-910A-33F973592F48}" type="pres">
      <dgm:prSet presAssocID="{CFDF4871-198A-4B2D-B8BA-FE35D8FE280C}" presName="Name0" presStyleCnt="0">
        <dgm:presLayoutVars>
          <dgm:dir/>
        </dgm:presLayoutVars>
      </dgm:prSet>
      <dgm:spPr/>
    </dgm:pt>
    <dgm:pt modelId="{4E70BADB-83B7-49FC-90C1-BEE1ACFEEBF3}" type="pres">
      <dgm:prSet presAssocID="{C12D0D72-F104-4B68-87CA-A087B3BC1FD4}" presName="picture_1" presStyleLbl="bgImgPlace1" presStyleIdx="0" presStyleCnt="1"/>
      <dgm:spPr/>
    </dgm:pt>
    <dgm:pt modelId="{B6BDA8CD-A3F1-463D-8053-A4877A72217E}" type="pres">
      <dgm:prSet presAssocID="{F32C2AF1-5422-401D-B805-F67568E5C177}" presName="text_1" presStyleLbl="node1" presStyleIdx="0" presStyleCnt="0" custScaleX="92521" custScaleY="127003" custLinFactNeighborX="-460" custLinFactNeighborY="-28242">
        <dgm:presLayoutVars>
          <dgm:bulletEnabled val="1"/>
        </dgm:presLayoutVars>
      </dgm:prSet>
      <dgm:spPr/>
    </dgm:pt>
    <dgm:pt modelId="{B1C78813-5D9A-4A62-B12B-FBD03AE9F42E}" type="pres">
      <dgm:prSet presAssocID="{CFDF4871-198A-4B2D-B8BA-FE35D8FE280C}" presName="linV" presStyleCnt="0"/>
      <dgm:spPr/>
    </dgm:pt>
    <dgm:pt modelId="{6CCFBE30-CA38-4E24-BC57-830FCFFC28D3}" type="pres">
      <dgm:prSet presAssocID="{22F9430B-14A8-4609-B5C1-56DED3FC7460}" presName="pair" presStyleCnt="0"/>
      <dgm:spPr/>
    </dgm:pt>
    <dgm:pt modelId="{43D14D2A-B484-4DB8-856E-20BBAD976D6E}" type="pres">
      <dgm:prSet presAssocID="{22F9430B-14A8-4609-B5C1-56DED3FC7460}" presName="spaceH" presStyleLbl="node1" presStyleIdx="0" presStyleCnt="0"/>
      <dgm:spPr/>
    </dgm:pt>
    <dgm:pt modelId="{694DDDBB-97DD-4C99-A4E0-39561BC7DE65}" type="pres">
      <dgm:prSet presAssocID="{22F9430B-14A8-4609-B5C1-56DED3FC7460}" presName="desPictures" presStyleLbl="alignImgPlace1" presStyleIdx="0" presStyleCnt="3"/>
      <dgm:spPr>
        <a:solidFill>
          <a:schemeClr val="bg1">
            <a:lumMod val="95000"/>
          </a:schemeClr>
        </a:solidFill>
        <a:ln>
          <a:noFill/>
        </a:ln>
        <a:effectLst>
          <a:outerShdw blurRad="50800" dist="38100" algn="l" rotWithShape="0">
            <a:prstClr val="black">
              <a:alpha val="40000"/>
            </a:prstClr>
          </a:outerShdw>
        </a:effectLst>
      </dgm:spPr>
    </dgm:pt>
    <dgm:pt modelId="{747A8EDB-21AC-43B7-8052-AC45E436CD0F}" type="pres">
      <dgm:prSet presAssocID="{22F9430B-14A8-4609-B5C1-56DED3FC7460}" presName="desTextWrapper" presStyleCnt="0"/>
      <dgm:spPr/>
    </dgm:pt>
    <dgm:pt modelId="{7A35A39D-51E1-464D-B8A6-CF2971542CF1}" type="pres">
      <dgm:prSet presAssocID="{22F9430B-14A8-4609-B5C1-56DED3FC7460}" presName="desText" presStyleLbl="revTx" presStyleIdx="0" presStyleCnt="3" custLinFactNeighborX="1480">
        <dgm:presLayoutVars>
          <dgm:bulletEnabled val="1"/>
        </dgm:presLayoutVars>
      </dgm:prSet>
      <dgm:spPr/>
    </dgm:pt>
    <dgm:pt modelId="{5CDC15DB-4EFD-4A7E-84D1-5BFAC698DB68}" type="pres">
      <dgm:prSet presAssocID="{29F8FC97-B5A7-49B4-9596-2BE635A74D62}" presName="spaceV" presStyleCnt="0"/>
      <dgm:spPr/>
    </dgm:pt>
    <dgm:pt modelId="{D018FF1E-A441-40BD-8D97-646F89D41D77}" type="pres">
      <dgm:prSet presAssocID="{ABB6445B-9585-4CD1-95EB-E3FDFE83D593}" presName="pair" presStyleCnt="0"/>
      <dgm:spPr/>
    </dgm:pt>
    <dgm:pt modelId="{EDEA3C1E-C2E3-4FBD-A88C-404D41F194F4}" type="pres">
      <dgm:prSet presAssocID="{ABB6445B-9585-4CD1-95EB-E3FDFE83D593}" presName="spaceH" presStyleLbl="node1" presStyleIdx="0" presStyleCnt="0"/>
      <dgm:spPr/>
    </dgm:pt>
    <dgm:pt modelId="{C14356FA-C5D1-4C9C-B2E8-E2FB25EE4917}" type="pres">
      <dgm:prSet presAssocID="{ABB6445B-9585-4CD1-95EB-E3FDFE83D593}" presName="desPictures" presStyleLbl="alignImgPlace1" presStyleIdx="1" presStyleCnt="3"/>
      <dgm:spPr>
        <a:solidFill>
          <a:schemeClr val="bg1">
            <a:lumMod val="95000"/>
          </a:schemeClr>
        </a:solidFill>
        <a:ln>
          <a:noFill/>
        </a:ln>
        <a:effectLst>
          <a:outerShdw blurRad="50800" dist="38100" algn="l" rotWithShape="0">
            <a:prstClr val="black">
              <a:alpha val="40000"/>
            </a:prstClr>
          </a:outerShdw>
        </a:effectLst>
      </dgm:spPr>
    </dgm:pt>
    <dgm:pt modelId="{E1D4A0CE-0923-43C2-9A76-53C0D17FCC66}" type="pres">
      <dgm:prSet presAssocID="{ABB6445B-9585-4CD1-95EB-E3FDFE83D593}" presName="desTextWrapper" presStyleCnt="0"/>
      <dgm:spPr/>
    </dgm:pt>
    <dgm:pt modelId="{207A1352-F168-4D47-B7A2-9AE7C1D571A3}" type="pres">
      <dgm:prSet presAssocID="{ABB6445B-9585-4CD1-95EB-E3FDFE83D593}" presName="desText" presStyleLbl="revTx" presStyleIdx="1" presStyleCnt="3" custLinFactNeighborX="1480">
        <dgm:presLayoutVars>
          <dgm:bulletEnabled val="1"/>
        </dgm:presLayoutVars>
      </dgm:prSet>
      <dgm:spPr/>
    </dgm:pt>
    <dgm:pt modelId="{898787B3-DAFE-4296-B130-CCCF5AC94161}" type="pres">
      <dgm:prSet presAssocID="{0C1E9C19-F42B-417F-A2C5-1F7846BEE839}" presName="spaceV" presStyleCnt="0"/>
      <dgm:spPr/>
    </dgm:pt>
    <dgm:pt modelId="{5DF58B8A-1190-4148-B653-1D39A114E479}" type="pres">
      <dgm:prSet presAssocID="{AF5AD9FF-B14B-411B-951E-CA151B85239E}" presName="pair" presStyleCnt="0"/>
      <dgm:spPr/>
    </dgm:pt>
    <dgm:pt modelId="{82775756-61CE-48DE-AFFA-7A74115F6C46}" type="pres">
      <dgm:prSet presAssocID="{AF5AD9FF-B14B-411B-951E-CA151B85239E}" presName="spaceH" presStyleLbl="node1" presStyleIdx="0" presStyleCnt="0"/>
      <dgm:spPr/>
    </dgm:pt>
    <dgm:pt modelId="{523CC1E1-A6CF-49F6-AF4D-33919C6883F0}" type="pres">
      <dgm:prSet presAssocID="{AF5AD9FF-B14B-411B-951E-CA151B85239E}" presName="desPictures" presStyleLbl="alignImgPlace1" presStyleIdx="2" presStyleCnt="3"/>
      <dgm:spPr>
        <a:solidFill>
          <a:schemeClr val="bg1">
            <a:lumMod val="95000"/>
          </a:schemeClr>
        </a:solidFill>
        <a:ln>
          <a:noFill/>
        </a:ln>
        <a:effectLst>
          <a:outerShdw blurRad="50800" dist="38100" algn="l" rotWithShape="0">
            <a:prstClr val="black">
              <a:alpha val="40000"/>
            </a:prstClr>
          </a:outerShdw>
        </a:effectLst>
      </dgm:spPr>
    </dgm:pt>
    <dgm:pt modelId="{E54CE003-980A-47D7-BDA1-0D42E3C81782}" type="pres">
      <dgm:prSet presAssocID="{AF5AD9FF-B14B-411B-951E-CA151B85239E}" presName="desTextWrapper" presStyleCnt="0"/>
      <dgm:spPr/>
    </dgm:pt>
    <dgm:pt modelId="{04EBAD11-78F7-4B93-B9D5-AE008E48A5DF}" type="pres">
      <dgm:prSet presAssocID="{AF5AD9FF-B14B-411B-951E-CA151B85239E}" presName="desText" presStyleLbl="revTx" presStyleIdx="2" presStyleCnt="3" custLinFactNeighborX="1480">
        <dgm:presLayoutVars>
          <dgm:bulletEnabled val="1"/>
        </dgm:presLayoutVars>
      </dgm:prSet>
      <dgm:spPr/>
    </dgm:pt>
    <dgm:pt modelId="{F5B9048F-B8C8-403D-B165-5DC6F3F80518}" type="pres">
      <dgm:prSet presAssocID="{CFDF4871-198A-4B2D-B8BA-FE35D8FE280C}" presName="maxNode" presStyleCnt="0"/>
      <dgm:spPr/>
    </dgm:pt>
    <dgm:pt modelId="{2B7FE915-7397-436B-AF20-821D50BD578B}" type="pres">
      <dgm:prSet presAssocID="{CFDF4871-198A-4B2D-B8BA-FE35D8FE280C}" presName="Name33" presStyleCnt="0"/>
      <dgm:spPr/>
    </dgm:pt>
  </dgm:ptLst>
  <dgm:cxnLst>
    <dgm:cxn modelId="{EEE50608-658E-4DAC-8D18-BB18895F1001}" srcId="{CFDF4871-198A-4B2D-B8BA-FE35D8FE280C}" destId="{AF5AD9FF-B14B-411B-951E-CA151B85239E}" srcOrd="3" destOrd="0" parTransId="{2116525F-271B-42F6-8704-EC03CB60BB92}" sibTransId="{8936E499-42DB-480A-A9B5-D44C6AD13D58}"/>
    <dgm:cxn modelId="{014AAD2C-8BB3-4125-B40E-0D92C3618810}" srcId="{CFDF4871-198A-4B2D-B8BA-FE35D8FE280C}" destId="{22F9430B-14A8-4609-B5C1-56DED3FC7460}" srcOrd="1" destOrd="0" parTransId="{42FF8108-A7DD-4B41-B99F-39D09A6909EA}" sibTransId="{29F8FC97-B5A7-49B4-9596-2BE635A74D62}"/>
    <dgm:cxn modelId="{F9CAF445-0C05-4AA4-AA8B-C67A0CA47511}" srcId="{CFDF4871-198A-4B2D-B8BA-FE35D8FE280C}" destId="{F32C2AF1-5422-401D-B805-F67568E5C177}" srcOrd="0" destOrd="0" parTransId="{258ACE52-70E9-4AB9-B5F1-74574DDE2290}" sibTransId="{C12D0D72-F104-4B68-87CA-A087B3BC1FD4}"/>
    <dgm:cxn modelId="{28D78669-5A88-441A-9E33-0471C7EEB0A7}" type="presOf" srcId="{AF5AD9FF-B14B-411B-951E-CA151B85239E}" destId="{04EBAD11-78F7-4B93-B9D5-AE008E48A5DF}" srcOrd="0" destOrd="0" presId="urn:microsoft.com/office/officeart/2008/layout/AccentedPicture"/>
    <dgm:cxn modelId="{3E9D94B5-A7B9-446E-9C7B-4CDD1AEBBF76}" srcId="{CFDF4871-198A-4B2D-B8BA-FE35D8FE280C}" destId="{ABB6445B-9585-4CD1-95EB-E3FDFE83D593}" srcOrd="2" destOrd="0" parTransId="{38E31B48-4DED-4D69-8D7E-9CCEC474A55B}" sibTransId="{0C1E9C19-F42B-417F-A2C5-1F7846BEE839}"/>
    <dgm:cxn modelId="{90C9A1BF-766B-49BC-B16F-9B56284CB88C}" type="presOf" srcId="{C12D0D72-F104-4B68-87CA-A087B3BC1FD4}" destId="{4E70BADB-83B7-49FC-90C1-BEE1ACFEEBF3}" srcOrd="0" destOrd="0" presId="urn:microsoft.com/office/officeart/2008/layout/AccentedPicture"/>
    <dgm:cxn modelId="{780B01C7-92AC-48CE-BB8F-CEF55FABD817}" type="presOf" srcId="{CFDF4871-198A-4B2D-B8BA-FE35D8FE280C}" destId="{2C6E1DE4-89B6-4B99-910A-33F973592F48}" srcOrd="0" destOrd="0" presId="urn:microsoft.com/office/officeart/2008/layout/AccentedPicture"/>
    <dgm:cxn modelId="{4A240DDF-408A-49D5-B845-D585503AFB9E}" type="presOf" srcId="{ABB6445B-9585-4CD1-95EB-E3FDFE83D593}" destId="{207A1352-F168-4D47-B7A2-9AE7C1D571A3}" srcOrd="0" destOrd="0" presId="urn:microsoft.com/office/officeart/2008/layout/AccentedPicture"/>
    <dgm:cxn modelId="{5558F6E6-EA53-43A2-8AA6-21508F8EB7CA}" type="presOf" srcId="{F32C2AF1-5422-401D-B805-F67568E5C177}" destId="{B6BDA8CD-A3F1-463D-8053-A4877A72217E}" srcOrd="0" destOrd="0" presId="urn:microsoft.com/office/officeart/2008/layout/AccentedPicture"/>
    <dgm:cxn modelId="{B2D649EB-71D4-47C0-AC90-7C69AA2E0B08}" type="presOf" srcId="{22F9430B-14A8-4609-B5C1-56DED3FC7460}" destId="{7A35A39D-51E1-464D-B8A6-CF2971542CF1}" srcOrd="0" destOrd="0" presId="urn:microsoft.com/office/officeart/2008/layout/AccentedPicture"/>
    <dgm:cxn modelId="{DE5A8A8B-125F-4664-9C99-0C5AC17CEFCB}" type="presParOf" srcId="{2C6E1DE4-89B6-4B99-910A-33F973592F48}" destId="{4E70BADB-83B7-49FC-90C1-BEE1ACFEEBF3}" srcOrd="0" destOrd="0" presId="urn:microsoft.com/office/officeart/2008/layout/AccentedPicture"/>
    <dgm:cxn modelId="{E993EE0A-CDF4-485E-8975-6BBDE326A7ED}" type="presParOf" srcId="{2C6E1DE4-89B6-4B99-910A-33F973592F48}" destId="{B6BDA8CD-A3F1-463D-8053-A4877A72217E}" srcOrd="1" destOrd="0" presId="urn:microsoft.com/office/officeart/2008/layout/AccentedPicture"/>
    <dgm:cxn modelId="{F176A376-396A-4A2D-9F74-2237E467FA85}" type="presParOf" srcId="{2C6E1DE4-89B6-4B99-910A-33F973592F48}" destId="{B1C78813-5D9A-4A62-B12B-FBD03AE9F42E}" srcOrd="2" destOrd="0" presId="urn:microsoft.com/office/officeart/2008/layout/AccentedPicture"/>
    <dgm:cxn modelId="{565CF203-CA87-4F03-A3FC-DAFD5D0F92E4}" type="presParOf" srcId="{B1C78813-5D9A-4A62-B12B-FBD03AE9F42E}" destId="{6CCFBE30-CA38-4E24-BC57-830FCFFC28D3}" srcOrd="0" destOrd="0" presId="urn:microsoft.com/office/officeart/2008/layout/AccentedPicture"/>
    <dgm:cxn modelId="{A3A02DEF-5243-42AD-A008-336FD755F9F4}" type="presParOf" srcId="{6CCFBE30-CA38-4E24-BC57-830FCFFC28D3}" destId="{43D14D2A-B484-4DB8-856E-20BBAD976D6E}" srcOrd="0" destOrd="0" presId="urn:microsoft.com/office/officeart/2008/layout/AccentedPicture"/>
    <dgm:cxn modelId="{AD54DD43-7EC3-4E3F-90F3-C09166A44F67}" type="presParOf" srcId="{6CCFBE30-CA38-4E24-BC57-830FCFFC28D3}" destId="{694DDDBB-97DD-4C99-A4E0-39561BC7DE65}" srcOrd="1" destOrd="0" presId="urn:microsoft.com/office/officeart/2008/layout/AccentedPicture"/>
    <dgm:cxn modelId="{45084356-71BF-4A6A-8633-CCCDF6B9B394}" type="presParOf" srcId="{6CCFBE30-CA38-4E24-BC57-830FCFFC28D3}" destId="{747A8EDB-21AC-43B7-8052-AC45E436CD0F}" srcOrd="2" destOrd="0" presId="urn:microsoft.com/office/officeart/2008/layout/AccentedPicture"/>
    <dgm:cxn modelId="{C7BB54E0-BF48-4E3E-9C05-A5585D47897B}" type="presParOf" srcId="{747A8EDB-21AC-43B7-8052-AC45E436CD0F}" destId="{7A35A39D-51E1-464D-B8A6-CF2971542CF1}" srcOrd="0" destOrd="0" presId="urn:microsoft.com/office/officeart/2008/layout/AccentedPicture"/>
    <dgm:cxn modelId="{B27CF1C3-27A9-4CCA-86A9-EF700E5DBD2A}" type="presParOf" srcId="{B1C78813-5D9A-4A62-B12B-FBD03AE9F42E}" destId="{5CDC15DB-4EFD-4A7E-84D1-5BFAC698DB68}" srcOrd="1" destOrd="0" presId="urn:microsoft.com/office/officeart/2008/layout/AccentedPicture"/>
    <dgm:cxn modelId="{3F703AEA-0BD3-4F23-8E9C-ABC988A5FDBD}" type="presParOf" srcId="{B1C78813-5D9A-4A62-B12B-FBD03AE9F42E}" destId="{D018FF1E-A441-40BD-8D97-646F89D41D77}" srcOrd="2" destOrd="0" presId="urn:microsoft.com/office/officeart/2008/layout/AccentedPicture"/>
    <dgm:cxn modelId="{39BE8BBC-1981-439D-832B-37EAD979FF9E}" type="presParOf" srcId="{D018FF1E-A441-40BD-8D97-646F89D41D77}" destId="{EDEA3C1E-C2E3-4FBD-A88C-404D41F194F4}" srcOrd="0" destOrd="0" presId="urn:microsoft.com/office/officeart/2008/layout/AccentedPicture"/>
    <dgm:cxn modelId="{79AF27FD-1686-4551-A2B9-9E022CA2E5D2}" type="presParOf" srcId="{D018FF1E-A441-40BD-8D97-646F89D41D77}" destId="{C14356FA-C5D1-4C9C-B2E8-E2FB25EE4917}" srcOrd="1" destOrd="0" presId="urn:microsoft.com/office/officeart/2008/layout/AccentedPicture"/>
    <dgm:cxn modelId="{56BB441C-0341-497F-B3BF-903743138C25}" type="presParOf" srcId="{D018FF1E-A441-40BD-8D97-646F89D41D77}" destId="{E1D4A0CE-0923-43C2-9A76-53C0D17FCC66}" srcOrd="2" destOrd="0" presId="urn:microsoft.com/office/officeart/2008/layout/AccentedPicture"/>
    <dgm:cxn modelId="{ED7BF0EA-C0DF-4B71-A51B-050E6D13E6C4}" type="presParOf" srcId="{E1D4A0CE-0923-43C2-9A76-53C0D17FCC66}" destId="{207A1352-F168-4D47-B7A2-9AE7C1D571A3}" srcOrd="0" destOrd="0" presId="urn:microsoft.com/office/officeart/2008/layout/AccentedPicture"/>
    <dgm:cxn modelId="{1B266BED-B9B6-4115-A7B6-EAE80EF63414}" type="presParOf" srcId="{B1C78813-5D9A-4A62-B12B-FBD03AE9F42E}" destId="{898787B3-DAFE-4296-B130-CCCF5AC94161}" srcOrd="3" destOrd="0" presId="urn:microsoft.com/office/officeart/2008/layout/AccentedPicture"/>
    <dgm:cxn modelId="{C8A5616E-D8FF-47F9-9675-C6FAD4D18C2B}" type="presParOf" srcId="{B1C78813-5D9A-4A62-B12B-FBD03AE9F42E}" destId="{5DF58B8A-1190-4148-B653-1D39A114E479}" srcOrd="4" destOrd="0" presId="urn:microsoft.com/office/officeart/2008/layout/AccentedPicture"/>
    <dgm:cxn modelId="{E28BC928-2175-4E46-B18F-EF418BEF4E34}" type="presParOf" srcId="{5DF58B8A-1190-4148-B653-1D39A114E479}" destId="{82775756-61CE-48DE-AFFA-7A74115F6C46}" srcOrd="0" destOrd="0" presId="urn:microsoft.com/office/officeart/2008/layout/AccentedPicture"/>
    <dgm:cxn modelId="{2C785CCC-8244-4BED-B573-03F68ECD213F}" type="presParOf" srcId="{5DF58B8A-1190-4148-B653-1D39A114E479}" destId="{523CC1E1-A6CF-49F6-AF4D-33919C6883F0}" srcOrd="1" destOrd="0" presId="urn:microsoft.com/office/officeart/2008/layout/AccentedPicture"/>
    <dgm:cxn modelId="{73339166-499D-42B2-BE5E-08F745ACA505}" type="presParOf" srcId="{5DF58B8A-1190-4148-B653-1D39A114E479}" destId="{E54CE003-980A-47D7-BDA1-0D42E3C81782}" srcOrd="2" destOrd="0" presId="urn:microsoft.com/office/officeart/2008/layout/AccentedPicture"/>
    <dgm:cxn modelId="{6651027F-C050-4B5D-93FF-8FDB88A3E5FA}" type="presParOf" srcId="{E54CE003-980A-47D7-BDA1-0D42E3C81782}" destId="{04EBAD11-78F7-4B93-B9D5-AE008E48A5DF}" srcOrd="0" destOrd="0" presId="urn:microsoft.com/office/officeart/2008/layout/AccentedPicture"/>
    <dgm:cxn modelId="{553AE523-17B8-4E5A-9571-5CDF6240F033}" type="presParOf" srcId="{2C6E1DE4-89B6-4B99-910A-33F973592F48}" destId="{F5B9048F-B8C8-403D-B165-5DC6F3F80518}" srcOrd="3" destOrd="0" presId="urn:microsoft.com/office/officeart/2008/layout/AccentedPicture"/>
    <dgm:cxn modelId="{9C7A8AC7-5276-45E4-9FBC-D159215054D7}" type="presParOf" srcId="{F5B9048F-B8C8-403D-B165-5DC6F3F80518}" destId="{2B7FE915-7397-436B-AF20-821D50BD578B}"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C20891-2CF0-4D13-8997-5C7A583F39B2}" type="doc">
      <dgm:prSet loTypeId="urn:microsoft.com/office/officeart/2005/8/layout/vList6" loCatId="process" qsTypeId="urn:microsoft.com/office/officeart/2005/8/quickstyle/simple1" qsCatId="simple" csTypeId="urn:microsoft.com/office/officeart/2005/8/colors/accent1_2" csCatId="accent1" phldr="1"/>
      <dgm:spPr/>
    </dgm:pt>
    <dgm:pt modelId="{CF0108FE-55B7-437E-BE9A-A218BDF13D28}">
      <dgm:prSet phldrT="[Text]" custT="1"/>
      <dgm:spPr/>
      <dgm:t>
        <a:bodyPr/>
        <a:lstStyle/>
        <a:p>
          <a:r>
            <a:rPr lang="en-US" sz="2300" b="0" dirty="0">
              <a:solidFill>
                <a:schemeClr val="bg1"/>
              </a:solidFill>
            </a:rPr>
            <a:t>Out-of-Pocket Medical Expenses </a:t>
          </a:r>
        </a:p>
      </dgm:t>
    </dgm:pt>
    <dgm:pt modelId="{847FC305-A38D-40D2-B363-E037D848574E}" type="parTrans" cxnId="{CC28A722-1438-4303-A719-37A7ACDA6D53}">
      <dgm:prSet/>
      <dgm:spPr/>
      <dgm:t>
        <a:bodyPr/>
        <a:lstStyle/>
        <a:p>
          <a:endParaRPr lang="en-US"/>
        </a:p>
      </dgm:t>
    </dgm:pt>
    <dgm:pt modelId="{66EBCAFD-555B-4422-8F14-A6FCA05A51B9}" type="sibTrans" cxnId="{CC28A722-1438-4303-A719-37A7ACDA6D53}">
      <dgm:prSet/>
      <dgm:spPr/>
      <dgm:t>
        <a:bodyPr/>
        <a:lstStyle/>
        <a:p>
          <a:endParaRPr lang="en-US"/>
        </a:p>
      </dgm:t>
    </dgm:pt>
    <dgm:pt modelId="{17A6B2B8-9392-4270-B01A-116678D5359A}">
      <dgm:prSet phldrT="[Text]" custT="1"/>
      <dgm:spPr/>
      <dgm:t>
        <a:bodyPr/>
        <a:lstStyle/>
        <a:p>
          <a:pPr marL="0" lvl="0" indent="0" algn="ctr" defTabSz="1022350">
            <a:lnSpc>
              <a:spcPct val="90000"/>
            </a:lnSpc>
            <a:spcBef>
              <a:spcPct val="0"/>
            </a:spcBef>
            <a:spcAft>
              <a:spcPct val="35000"/>
            </a:spcAft>
            <a:buNone/>
          </a:pPr>
          <a:r>
            <a:rPr lang="en-US" sz="2300" b="0" kern="1200" dirty="0">
              <a:solidFill>
                <a:prstClr val="white"/>
              </a:solidFill>
              <a:latin typeface="Lato"/>
              <a:ea typeface="+mn-ea"/>
              <a:cs typeface="+mn-cs"/>
            </a:rPr>
            <a:t>OTC Medical Devices &amp; Supplies</a:t>
          </a:r>
        </a:p>
      </dgm:t>
    </dgm:pt>
    <dgm:pt modelId="{C9AF61C9-466D-46FB-A8EC-A75B8C3B7BD5}" type="parTrans" cxnId="{D83D5EB4-0B4D-458B-A25B-6E7929846345}">
      <dgm:prSet/>
      <dgm:spPr/>
      <dgm:t>
        <a:bodyPr/>
        <a:lstStyle/>
        <a:p>
          <a:endParaRPr lang="en-US"/>
        </a:p>
      </dgm:t>
    </dgm:pt>
    <dgm:pt modelId="{DAAE3395-7F6D-4D32-B261-3DEA17ACD124}" type="sibTrans" cxnId="{D83D5EB4-0B4D-458B-A25B-6E7929846345}">
      <dgm:prSet/>
      <dgm:spPr/>
      <dgm:t>
        <a:bodyPr/>
        <a:lstStyle/>
        <a:p>
          <a:endParaRPr lang="en-US"/>
        </a:p>
      </dgm:t>
    </dgm:pt>
    <dgm:pt modelId="{A0E9D517-D865-45F0-A74D-2852C8490253}">
      <dgm:prSet phldrT="[Text]" custT="1"/>
      <dgm:spPr/>
      <dgm:t>
        <a:bodyPr/>
        <a:lstStyle/>
        <a:p>
          <a:pPr marL="0" lvl="0" indent="0" algn="ctr" defTabSz="1022350">
            <a:lnSpc>
              <a:spcPct val="90000"/>
            </a:lnSpc>
            <a:spcBef>
              <a:spcPct val="0"/>
            </a:spcBef>
            <a:spcAft>
              <a:spcPct val="35000"/>
            </a:spcAft>
            <a:buNone/>
          </a:pPr>
          <a:r>
            <a:rPr lang="en-US" sz="2300" b="0" kern="1200" dirty="0">
              <a:solidFill>
                <a:prstClr val="white"/>
              </a:solidFill>
              <a:latin typeface="Lato"/>
              <a:ea typeface="+mn-ea"/>
              <a:cs typeface="+mn-cs"/>
            </a:rPr>
            <a:t>OTC Drugs &amp; Medicines</a:t>
          </a:r>
        </a:p>
      </dgm:t>
    </dgm:pt>
    <dgm:pt modelId="{FC2897A7-9230-4003-A217-861031CC8E57}" type="parTrans" cxnId="{D6DB6E36-7C46-4197-B20F-2629DAA55B07}">
      <dgm:prSet/>
      <dgm:spPr/>
      <dgm:t>
        <a:bodyPr/>
        <a:lstStyle/>
        <a:p>
          <a:endParaRPr lang="en-US"/>
        </a:p>
      </dgm:t>
    </dgm:pt>
    <dgm:pt modelId="{EE234C05-EB36-403D-8538-BE1851208B11}" type="sibTrans" cxnId="{D6DB6E36-7C46-4197-B20F-2629DAA55B07}">
      <dgm:prSet/>
      <dgm:spPr/>
      <dgm:t>
        <a:bodyPr/>
        <a:lstStyle/>
        <a:p>
          <a:endParaRPr lang="en-US"/>
        </a:p>
      </dgm:t>
    </dgm:pt>
    <dgm:pt modelId="{42B74372-D872-4C38-835A-EC1B461AE8A5}">
      <dgm:prSet phldrT="[Text]" custT="1"/>
      <dgm:spPr/>
      <dgm:t>
        <a:bodyPr/>
        <a:lstStyle/>
        <a:p>
          <a:r>
            <a:rPr lang="en-US" sz="2300" b="0" kern="1200" dirty="0">
              <a:solidFill>
                <a:prstClr val="white"/>
              </a:solidFill>
              <a:latin typeface="Lato"/>
              <a:ea typeface="+mn-ea"/>
              <a:cs typeface="+mn-cs"/>
            </a:rPr>
            <a:t>Related Medical Services </a:t>
          </a:r>
        </a:p>
      </dgm:t>
    </dgm:pt>
    <dgm:pt modelId="{31A97E45-17E4-4EBC-922F-96B85D93E34B}" type="parTrans" cxnId="{6FDAC0F4-9881-4742-9C06-7440440DC39B}">
      <dgm:prSet/>
      <dgm:spPr/>
      <dgm:t>
        <a:bodyPr/>
        <a:lstStyle/>
        <a:p>
          <a:endParaRPr lang="en-US"/>
        </a:p>
      </dgm:t>
    </dgm:pt>
    <dgm:pt modelId="{E706981A-B7DA-4737-9CC0-039C93D9D773}" type="sibTrans" cxnId="{6FDAC0F4-9881-4742-9C06-7440440DC39B}">
      <dgm:prSet/>
      <dgm:spPr/>
      <dgm:t>
        <a:bodyPr/>
        <a:lstStyle/>
        <a:p>
          <a:endParaRPr lang="en-US"/>
        </a:p>
      </dgm:t>
    </dgm:pt>
    <dgm:pt modelId="{E6956198-F638-4B63-88BF-4688A243D2C5}">
      <dgm:prSet phldrT="[Text]" custT="1"/>
      <dgm:spPr>
        <a:solidFill>
          <a:schemeClr val="accent2">
            <a:alpha val="90000"/>
          </a:schemeClr>
        </a:solidFill>
      </dgm:spPr>
      <dgm:t>
        <a:bodyPr anchor="ctr"/>
        <a:lstStyle/>
        <a:p>
          <a:pPr marL="137160" indent="0">
            <a:buNone/>
          </a:pPr>
          <a:r>
            <a:rPr lang="en-US" sz="2000" dirty="0">
              <a:solidFill>
                <a:schemeClr val="bg1"/>
              </a:solidFill>
            </a:rPr>
            <a:t>Co-payments, deductible expenses, </a:t>
          </a:r>
          <a:br>
            <a:rPr lang="en-US" sz="2000" dirty="0">
              <a:solidFill>
                <a:schemeClr val="bg1"/>
              </a:solidFill>
            </a:rPr>
          </a:br>
          <a:r>
            <a:rPr lang="en-US" sz="2000" dirty="0">
              <a:solidFill>
                <a:schemeClr val="bg1"/>
              </a:solidFill>
            </a:rPr>
            <a:t>co-insurance,  prescription drugs</a:t>
          </a:r>
          <a:endParaRPr lang="en-US" sz="2000" b="0" dirty="0">
            <a:solidFill>
              <a:schemeClr val="bg1"/>
            </a:solidFill>
          </a:endParaRPr>
        </a:p>
      </dgm:t>
    </dgm:pt>
    <dgm:pt modelId="{FDDF7F10-F152-4945-BCB6-80F516E59C9F}" type="parTrans" cxnId="{4E379855-5AB2-41C7-A6D7-476AC96D92B9}">
      <dgm:prSet/>
      <dgm:spPr/>
      <dgm:t>
        <a:bodyPr/>
        <a:lstStyle/>
        <a:p>
          <a:endParaRPr lang="en-US"/>
        </a:p>
      </dgm:t>
    </dgm:pt>
    <dgm:pt modelId="{7611EA93-CDE6-4EF8-938E-DED94315711D}" type="sibTrans" cxnId="{4E379855-5AB2-41C7-A6D7-476AC96D92B9}">
      <dgm:prSet/>
      <dgm:spPr/>
      <dgm:t>
        <a:bodyPr/>
        <a:lstStyle/>
        <a:p>
          <a:endParaRPr lang="en-US"/>
        </a:p>
      </dgm:t>
    </dgm:pt>
    <dgm:pt modelId="{07F23707-D099-4352-B1C4-06F3777072E5}">
      <dgm:prSet phldrT="[Text]" custT="1"/>
      <dgm:spPr>
        <a:solidFill>
          <a:schemeClr val="accent2">
            <a:alpha val="90000"/>
          </a:schemeClr>
        </a:solidFill>
      </dgm:spPr>
      <dgm:t>
        <a:bodyPr anchor="ctr"/>
        <a:lstStyle/>
        <a:p>
          <a:pPr marL="137160" indent="0">
            <a:buNone/>
          </a:pPr>
          <a:r>
            <a:rPr lang="en-US" sz="2000" kern="1200" dirty="0">
              <a:solidFill>
                <a:prstClr val="white"/>
              </a:solidFill>
              <a:latin typeface="Lato"/>
              <a:ea typeface="+mn-ea"/>
              <a:cs typeface="+mn-cs"/>
            </a:rPr>
            <a:t>Dental</a:t>
          </a:r>
          <a:r>
            <a:rPr lang="en-US" sz="2000" kern="1200" dirty="0">
              <a:solidFill>
                <a:schemeClr val="bg1"/>
              </a:solidFill>
            </a:rPr>
            <a:t> &amp; vision care, chiropractic care, counseling services</a:t>
          </a:r>
          <a:endParaRPr lang="en-US" sz="2000" b="0" kern="1200" dirty="0">
            <a:solidFill>
              <a:prstClr val="white"/>
            </a:solidFill>
            <a:latin typeface="Lato"/>
            <a:ea typeface="+mn-ea"/>
            <a:cs typeface="+mn-cs"/>
          </a:endParaRPr>
        </a:p>
      </dgm:t>
    </dgm:pt>
    <dgm:pt modelId="{D328E217-501C-441A-AC47-61B81FF0E59A}" type="parTrans" cxnId="{5FDB648C-711F-4C3B-8257-CBAF9FC306DD}">
      <dgm:prSet/>
      <dgm:spPr/>
      <dgm:t>
        <a:bodyPr/>
        <a:lstStyle/>
        <a:p>
          <a:endParaRPr lang="en-US"/>
        </a:p>
      </dgm:t>
    </dgm:pt>
    <dgm:pt modelId="{48DCEBD9-CBD2-47C8-AC38-2769F89FD650}" type="sibTrans" cxnId="{5FDB648C-711F-4C3B-8257-CBAF9FC306DD}">
      <dgm:prSet/>
      <dgm:spPr/>
      <dgm:t>
        <a:bodyPr/>
        <a:lstStyle/>
        <a:p>
          <a:endParaRPr lang="en-US"/>
        </a:p>
      </dgm:t>
    </dgm:pt>
    <dgm:pt modelId="{9B2974C3-D4C9-4354-8ADD-8518ABE64741}">
      <dgm:prSet phldrT="[Text]" custT="1"/>
      <dgm:spPr>
        <a:solidFill>
          <a:schemeClr val="accent2">
            <a:alpha val="90000"/>
          </a:schemeClr>
        </a:solidFill>
      </dgm:spPr>
      <dgm:t>
        <a:bodyPr anchor="ctr"/>
        <a:lstStyle/>
        <a:p>
          <a:pPr marL="137160" lvl="0" indent="0" algn="l" defTabSz="1022350">
            <a:lnSpc>
              <a:spcPct val="90000"/>
            </a:lnSpc>
            <a:spcBef>
              <a:spcPct val="0"/>
            </a:spcBef>
            <a:spcAft>
              <a:spcPct val="35000"/>
            </a:spcAft>
            <a:buNone/>
          </a:pPr>
          <a:r>
            <a:rPr lang="en-US" sz="2000" kern="1200" dirty="0">
              <a:solidFill>
                <a:schemeClr val="bg1"/>
              </a:solidFill>
            </a:rPr>
            <a:t>Birth control, first aid supplies, health monitors, insulin &amp; diabetic supplies</a:t>
          </a:r>
          <a:endParaRPr lang="en-US" sz="2000" b="0" kern="1200" dirty="0">
            <a:solidFill>
              <a:prstClr val="white"/>
            </a:solidFill>
            <a:latin typeface="Lato"/>
            <a:ea typeface="+mn-ea"/>
            <a:cs typeface="+mn-cs"/>
          </a:endParaRPr>
        </a:p>
      </dgm:t>
    </dgm:pt>
    <dgm:pt modelId="{29FC70C7-031E-4318-8361-E4536383A615}" type="parTrans" cxnId="{BBAAB953-E5E0-4564-9458-18BEA2944405}">
      <dgm:prSet/>
      <dgm:spPr/>
      <dgm:t>
        <a:bodyPr/>
        <a:lstStyle/>
        <a:p>
          <a:endParaRPr lang="en-US"/>
        </a:p>
      </dgm:t>
    </dgm:pt>
    <dgm:pt modelId="{8427A474-3E91-4511-B102-B8B17A1F12F0}" type="sibTrans" cxnId="{BBAAB953-E5E0-4564-9458-18BEA2944405}">
      <dgm:prSet/>
      <dgm:spPr/>
      <dgm:t>
        <a:bodyPr/>
        <a:lstStyle/>
        <a:p>
          <a:endParaRPr lang="en-US"/>
        </a:p>
      </dgm:t>
    </dgm:pt>
    <dgm:pt modelId="{139FE9C2-880E-4D78-BAB0-81C8C49E90C3}">
      <dgm:prSet phldrT="[Text]" custT="1"/>
      <dgm:spPr>
        <a:solidFill>
          <a:schemeClr val="accent2">
            <a:alpha val="90000"/>
          </a:schemeClr>
        </a:solidFill>
      </dgm:spPr>
      <dgm:t>
        <a:bodyPr anchor="ctr"/>
        <a:lstStyle/>
        <a:p>
          <a:pPr marL="137160" lvl="0" indent="0" algn="l" defTabSz="1022350">
            <a:lnSpc>
              <a:spcPct val="90000"/>
            </a:lnSpc>
            <a:spcBef>
              <a:spcPct val="0"/>
            </a:spcBef>
            <a:spcAft>
              <a:spcPct val="35000"/>
            </a:spcAft>
            <a:buNone/>
          </a:pPr>
          <a:r>
            <a:rPr lang="en-US" sz="2000" kern="1200" dirty="0">
              <a:solidFill>
                <a:schemeClr val="bg1"/>
              </a:solidFill>
            </a:rPr>
            <a:t>Acne, allergy &amp; sinus, cold &amp; flu, pain relief medications</a:t>
          </a:r>
          <a:endParaRPr lang="en-US" sz="2000" b="0" kern="1200" dirty="0">
            <a:solidFill>
              <a:prstClr val="white"/>
            </a:solidFill>
            <a:latin typeface="Lato"/>
            <a:ea typeface="+mn-ea"/>
            <a:cs typeface="+mn-cs"/>
          </a:endParaRPr>
        </a:p>
      </dgm:t>
    </dgm:pt>
    <dgm:pt modelId="{85227F5D-62D0-46B9-AEC3-23074244780C}" type="parTrans" cxnId="{82F6E14B-4201-43C2-BE6F-560191EADC6F}">
      <dgm:prSet/>
      <dgm:spPr/>
      <dgm:t>
        <a:bodyPr/>
        <a:lstStyle/>
        <a:p>
          <a:endParaRPr lang="en-US"/>
        </a:p>
      </dgm:t>
    </dgm:pt>
    <dgm:pt modelId="{711973E7-B3D3-48B7-ACBB-2B888938960C}" type="sibTrans" cxnId="{82F6E14B-4201-43C2-BE6F-560191EADC6F}">
      <dgm:prSet/>
      <dgm:spPr/>
      <dgm:t>
        <a:bodyPr/>
        <a:lstStyle/>
        <a:p>
          <a:endParaRPr lang="en-US"/>
        </a:p>
      </dgm:t>
    </dgm:pt>
    <dgm:pt modelId="{BFB9C038-F9AD-4B89-AD7E-0BC7E45667A7}" type="pres">
      <dgm:prSet presAssocID="{23C20891-2CF0-4D13-8997-5C7A583F39B2}" presName="Name0" presStyleCnt="0">
        <dgm:presLayoutVars>
          <dgm:dir/>
          <dgm:animLvl val="lvl"/>
          <dgm:resizeHandles/>
        </dgm:presLayoutVars>
      </dgm:prSet>
      <dgm:spPr/>
    </dgm:pt>
    <dgm:pt modelId="{F6407158-53B9-4C56-BDFB-3562077F06F6}" type="pres">
      <dgm:prSet presAssocID="{CF0108FE-55B7-437E-BE9A-A218BDF13D28}" presName="linNode" presStyleCnt="0"/>
      <dgm:spPr/>
    </dgm:pt>
    <dgm:pt modelId="{90BE522C-819E-42EE-BE1A-4922F810A1FB}" type="pres">
      <dgm:prSet presAssocID="{CF0108FE-55B7-437E-BE9A-A218BDF13D28}" presName="parentShp" presStyleLbl="node1" presStyleIdx="0" presStyleCnt="4" custScaleX="70994">
        <dgm:presLayoutVars>
          <dgm:bulletEnabled val="1"/>
        </dgm:presLayoutVars>
      </dgm:prSet>
      <dgm:spPr/>
    </dgm:pt>
    <dgm:pt modelId="{65C7C28C-5185-4055-B0D8-DE97511FE127}" type="pres">
      <dgm:prSet presAssocID="{CF0108FE-55B7-437E-BE9A-A218BDF13D28}" presName="childShp" presStyleLbl="bgAccFollowNode1" presStyleIdx="0" presStyleCnt="4" custScaleX="88422">
        <dgm:presLayoutVars>
          <dgm:bulletEnabled val="1"/>
        </dgm:presLayoutVars>
      </dgm:prSet>
      <dgm:spPr/>
    </dgm:pt>
    <dgm:pt modelId="{62596BEF-6323-4DD4-8072-89832563551A}" type="pres">
      <dgm:prSet presAssocID="{66EBCAFD-555B-4422-8F14-A6FCA05A51B9}" presName="spacing" presStyleCnt="0"/>
      <dgm:spPr/>
    </dgm:pt>
    <dgm:pt modelId="{50B0F997-AE84-4248-B08A-5DEBA3723B10}" type="pres">
      <dgm:prSet presAssocID="{42B74372-D872-4C38-835A-EC1B461AE8A5}" presName="linNode" presStyleCnt="0"/>
      <dgm:spPr/>
    </dgm:pt>
    <dgm:pt modelId="{4067DF5E-453D-42FC-8737-045CD3EF315A}" type="pres">
      <dgm:prSet presAssocID="{42B74372-D872-4C38-835A-EC1B461AE8A5}" presName="parentShp" presStyleLbl="node1" presStyleIdx="1" presStyleCnt="4" custScaleX="70994">
        <dgm:presLayoutVars>
          <dgm:bulletEnabled val="1"/>
        </dgm:presLayoutVars>
      </dgm:prSet>
      <dgm:spPr/>
    </dgm:pt>
    <dgm:pt modelId="{12A66C24-4A69-4367-B5FF-530951D7E57D}" type="pres">
      <dgm:prSet presAssocID="{42B74372-D872-4C38-835A-EC1B461AE8A5}" presName="childShp" presStyleLbl="bgAccFollowNode1" presStyleIdx="1" presStyleCnt="4" custScaleX="88422">
        <dgm:presLayoutVars>
          <dgm:bulletEnabled val="1"/>
        </dgm:presLayoutVars>
      </dgm:prSet>
      <dgm:spPr/>
    </dgm:pt>
    <dgm:pt modelId="{9B3854CA-8C43-44D1-8750-847FCE6ED67F}" type="pres">
      <dgm:prSet presAssocID="{E706981A-B7DA-4737-9CC0-039C93D9D773}" presName="spacing" presStyleCnt="0"/>
      <dgm:spPr/>
    </dgm:pt>
    <dgm:pt modelId="{2AAB79C3-2FB9-4767-9C42-A76AEAF649D4}" type="pres">
      <dgm:prSet presAssocID="{17A6B2B8-9392-4270-B01A-116678D5359A}" presName="linNode" presStyleCnt="0"/>
      <dgm:spPr/>
    </dgm:pt>
    <dgm:pt modelId="{E0FBABAA-92D5-442F-9217-FA9B81A66F06}" type="pres">
      <dgm:prSet presAssocID="{17A6B2B8-9392-4270-B01A-116678D5359A}" presName="parentShp" presStyleLbl="node1" presStyleIdx="2" presStyleCnt="4" custScaleX="70994">
        <dgm:presLayoutVars>
          <dgm:bulletEnabled val="1"/>
        </dgm:presLayoutVars>
      </dgm:prSet>
      <dgm:spPr/>
    </dgm:pt>
    <dgm:pt modelId="{0EF1B138-4058-4B19-AF93-327183E4378D}" type="pres">
      <dgm:prSet presAssocID="{17A6B2B8-9392-4270-B01A-116678D5359A}" presName="childShp" presStyleLbl="bgAccFollowNode1" presStyleIdx="2" presStyleCnt="4" custScaleX="88422">
        <dgm:presLayoutVars>
          <dgm:bulletEnabled val="1"/>
        </dgm:presLayoutVars>
      </dgm:prSet>
      <dgm:spPr/>
    </dgm:pt>
    <dgm:pt modelId="{EC9DAAAC-7096-421D-805A-1E733BC5835C}" type="pres">
      <dgm:prSet presAssocID="{DAAE3395-7F6D-4D32-B261-3DEA17ACD124}" presName="spacing" presStyleCnt="0"/>
      <dgm:spPr/>
    </dgm:pt>
    <dgm:pt modelId="{D2EE7B11-C73F-486D-8C5A-10A97F6CEF44}" type="pres">
      <dgm:prSet presAssocID="{A0E9D517-D865-45F0-A74D-2852C8490253}" presName="linNode" presStyleCnt="0"/>
      <dgm:spPr/>
    </dgm:pt>
    <dgm:pt modelId="{24953862-60BC-4F25-9728-ECC81F48D368}" type="pres">
      <dgm:prSet presAssocID="{A0E9D517-D865-45F0-A74D-2852C8490253}" presName="parentShp" presStyleLbl="node1" presStyleIdx="3" presStyleCnt="4" custScaleX="70994">
        <dgm:presLayoutVars>
          <dgm:bulletEnabled val="1"/>
        </dgm:presLayoutVars>
      </dgm:prSet>
      <dgm:spPr/>
    </dgm:pt>
    <dgm:pt modelId="{9547BDD9-A84A-49AD-8824-382117945928}" type="pres">
      <dgm:prSet presAssocID="{A0E9D517-D865-45F0-A74D-2852C8490253}" presName="childShp" presStyleLbl="bgAccFollowNode1" presStyleIdx="3" presStyleCnt="4" custScaleX="88422">
        <dgm:presLayoutVars>
          <dgm:bulletEnabled val="1"/>
        </dgm:presLayoutVars>
      </dgm:prSet>
      <dgm:spPr/>
    </dgm:pt>
  </dgm:ptLst>
  <dgm:cxnLst>
    <dgm:cxn modelId="{34D3DA07-3D01-44CC-8D05-A0033795906D}" type="presOf" srcId="{A0E9D517-D865-45F0-A74D-2852C8490253}" destId="{24953862-60BC-4F25-9728-ECC81F48D368}" srcOrd="0" destOrd="0" presId="urn:microsoft.com/office/officeart/2005/8/layout/vList6"/>
    <dgm:cxn modelId="{D4CEC50C-10C9-47C4-A933-BF156B68EC46}" type="presOf" srcId="{9B2974C3-D4C9-4354-8ADD-8518ABE64741}" destId="{0EF1B138-4058-4B19-AF93-327183E4378D}" srcOrd="0" destOrd="0" presId="urn:microsoft.com/office/officeart/2005/8/layout/vList6"/>
    <dgm:cxn modelId="{CC28A722-1438-4303-A719-37A7ACDA6D53}" srcId="{23C20891-2CF0-4D13-8997-5C7A583F39B2}" destId="{CF0108FE-55B7-437E-BE9A-A218BDF13D28}" srcOrd="0" destOrd="0" parTransId="{847FC305-A38D-40D2-B363-E037D848574E}" sibTransId="{66EBCAFD-555B-4422-8F14-A6FCA05A51B9}"/>
    <dgm:cxn modelId="{D6DB6E36-7C46-4197-B20F-2629DAA55B07}" srcId="{23C20891-2CF0-4D13-8997-5C7A583F39B2}" destId="{A0E9D517-D865-45F0-A74D-2852C8490253}" srcOrd="3" destOrd="0" parTransId="{FC2897A7-9230-4003-A217-861031CC8E57}" sibTransId="{EE234C05-EB36-403D-8538-BE1851208B11}"/>
    <dgm:cxn modelId="{AFE04E3E-8CD2-4D40-BE32-6DB826395765}" type="presOf" srcId="{07F23707-D099-4352-B1C4-06F3777072E5}" destId="{12A66C24-4A69-4367-B5FF-530951D7E57D}" srcOrd="0" destOrd="0" presId="urn:microsoft.com/office/officeart/2005/8/layout/vList6"/>
    <dgm:cxn modelId="{B440BB67-21CA-4AD7-901A-8AEE56216C82}" type="presOf" srcId="{42B74372-D872-4C38-835A-EC1B461AE8A5}" destId="{4067DF5E-453D-42FC-8737-045CD3EF315A}" srcOrd="0" destOrd="0" presId="urn:microsoft.com/office/officeart/2005/8/layout/vList6"/>
    <dgm:cxn modelId="{82F6E14B-4201-43C2-BE6F-560191EADC6F}" srcId="{A0E9D517-D865-45F0-A74D-2852C8490253}" destId="{139FE9C2-880E-4D78-BAB0-81C8C49E90C3}" srcOrd="0" destOrd="0" parTransId="{85227F5D-62D0-46B9-AEC3-23074244780C}" sibTransId="{711973E7-B3D3-48B7-ACBB-2B888938960C}"/>
    <dgm:cxn modelId="{BBAAB953-E5E0-4564-9458-18BEA2944405}" srcId="{17A6B2B8-9392-4270-B01A-116678D5359A}" destId="{9B2974C3-D4C9-4354-8ADD-8518ABE64741}" srcOrd="0" destOrd="0" parTransId="{29FC70C7-031E-4318-8361-E4536383A615}" sibTransId="{8427A474-3E91-4511-B102-B8B17A1F12F0}"/>
    <dgm:cxn modelId="{4E379855-5AB2-41C7-A6D7-476AC96D92B9}" srcId="{CF0108FE-55B7-437E-BE9A-A218BDF13D28}" destId="{E6956198-F638-4B63-88BF-4688A243D2C5}" srcOrd="0" destOrd="0" parTransId="{FDDF7F10-F152-4945-BCB6-80F516E59C9F}" sibTransId="{7611EA93-CDE6-4EF8-938E-DED94315711D}"/>
    <dgm:cxn modelId="{2723B182-E88A-4FE6-8961-1A567D1562F9}" type="presOf" srcId="{E6956198-F638-4B63-88BF-4688A243D2C5}" destId="{65C7C28C-5185-4055-B0D8-DE97511FE127}" srcOrd="0" destOrd="0" presId="urn:microsoft.com/office/officeart/2005/8/layout/vList6"/>
    <dgm:cxn modelId="{9402EA88-40DD-4FA4-8E5C-89488D9A8FD7}" type="presOf" srcId="{139FE9C2-880E-4D78-BAB0-81C8C49E90C3}" destId="{9547BDD9-A84A-49AD-8824-382117945928}" srcOrd="0" destOrd="0" presId="urn:microsoft.com/office/officeart/2005/8/layout/vList6"/>
    <dgm:cxn modelId="{5FDB648C-711F-4C3B-8257-CBAF9FC306DD}" srcId="{42B74372-D872-4C38-835A-EC1B461AE8A5}" destId="{07F23707-D099-4352-B1C4-06F3777072E5}" srcOrd="0" destOrd="0" parTransId="{D328E217-501C-441A-AC47-61B81FF0E59A}" sibTransId="{48DCEBD9-CBD2-47C8-AC38-2769F89FD650}"/>
    <dgm:cxn modelId="{4BB384A3-42EB-4403-8BFC-FFB2FBE48050}" type="presOf" srcId="{CF0108FE-55B7-437E-BE9A-A218BDF13D28}" destId="{90BE522C-819E-42EE-BE1A-4922F810A1FB}" srcOrd="0" destOrd="0" presId="urn:microsoft.com/office/officeart/2005/8/layout/vList6"/>
    <dgm:cxn modelId="{D83D5EB4-0B4D-458B-A25B-6E7929846345}" srcId="{23C20891-2CF0-4D13-8997-5C7A583F39B2}" destId="{17A6B2B8-9392-4270-B01A-116678D5359A}" srcOrd="2" destOrd="0" parTransId="{C9AF61C9-466D-46FB-A8EC-A75B8C3B7BD5}" sibTransId="{DAAE3395-7F6D-4D32-B261-3DEA17ACD124}"/>
    <dgm:cxn modelId="{76EA76B4-DE0B-4530-992C-977BFF1CB1AD}" type="presOf" srcId="{23C20891-2CF0-4D13-8997-5C7A583F39B2}" destId="{BFB9C038-F9AD-4B89-AD7E-0BC7E45667A7}" srcOrd="0" destOrd="0" presId="urn:microsoft.com/office/officeart/2005/8/layout/vList6"/>
    <dgm:cxn modelId="{251202C8-7CD5-489A-A0AD-9BEE6BDF0AEC}" type="presOf" srcId="{17A6B2B8-9392-4270-B01A-116678D5359A}" destId="{E0FBABAA-92D5-442F-9217-FA9B81A66F06}" srcOrd="0" destOrd="0" presId="urn:microsoft.com/office/officeart/2005/8/layout/vList6"/>
    <dgm:cxn modelId="{6FDAC0F4-9881-4742-9C06-7440440DC39B}" srcId="{23C20891-2CF0-4D13-8997-5C7A583F39B2}" destId="{42B74372-D872-4C38-835A-EC1B461AE8A5}" srcOrd="1" destOrd="0" parTransId="{31A97E45-17E4-4EBC-922F-96B85D93E34B}" sibTransId="{E706981A-B7DA-4737-9CC0-039C93D9D773}"/>
    <dgm:cxn modelId="{9A011694-6A5B-40CC-98A2-F741411A82FB}" type="presParOf" srcId="{BFB9C038-F9AD-4B89-AD7E-0BC7E45667A7}" destId="{F6407158-53B9-4C56-BDFB-3562077F06F6}" srcOrd="0" destOrd="0" presId="urn:microsoft.com/office/officeart/2005/8/layout/vList6"/>
    <dgm:cxn modelId="{B6F9E276-66C0-4A91-8B2F-61E615B1F4EC}" type="presParOf" srcId="{F6407158-53B9-4C56-BDFB-3562077F06F6}" destId="{90BE522C-819E-42EE-BE1A-4922F810A1FB}" srcOrd="0" destOrd="0" presId="urn:microsoft.com/office/officeart/2005/8/layout/vList6"/>
    <dgm:cxn modelId="{5CAEB311-A70B-4D93-852D-9F7E736EAF51}" type="presParOf" srcId="{F6407158-53B9-4C56-BDFB-3562077F06F6}" destId="{65C7C28C-5185-4055-B0D8-DE97511FE127}" srcOrd="1" destOrd="0" presId="urn:microsoft.com/office/officeart/2005/8/layout/vList6"/>
    <dgm:cxn modelId="{1FBFC158-368C-458D-930E-FFEE1A16B1CF}" type="presParOf" srcId="{BFB9C038-F9AD-4B89-AD7E-0BC7E45667A7}" destId="{62596BEF-6323-4DD4-8072-89832563551A}" srcOrd="1" destOrd="0" presId="urn:microsoft.com/office/officeart/2005/8/layout/vList6"/>
    <dgm:cxn modelId="{E649F6E9-8669-48C5-A5EE-7C6E703AF669}" type="presParOf" srcId="{BFB9C038-F9AD-4B89-AD7E-0BC7E45667A7}" destId="{50B0F997-AE84-4248-B08A-5DEBA3723B10}" srcOrd="2" destOrd="0" presId="urn:microsoft.com/office/officeart/2005/8/layout/vList6"/>
    <dgm:cxn modelId="{EF1EBD25-D901-47FD-8E97-B5402D6FA953}" type="presParOf" srcId="{50B0F997-AE84-4248-B08A-5DEBA3723B10}" destId="{4067DF5E-453D-42FC-8737-045CD3EF315A}" srcOrd="0" destOrd="0" presId="urn:microsoft.com/office/officeart/2005/8/layout/vList6"/>
    <dgm:cxn modelId="{30115D9C-BB0A-4CD2-B122-9733FF936406}" type="presParOf" srcId="{50B0F997-AE84-4248-B08A-5DEBA3723B10}" destId="{12A66C24-4A69-4367-B5FF-530951D7E57D}" srcOrd="1" destOrd="0" presId="urn:microsoft.com/office/officeart/2005/8/layout/vList6"/>
    <dgm:cxn modelId="{4667762F-3532-4D93-AC9B-05A3C6E2373B}" type="presParOf" srcId="{BFB9C038-F9AD-4B89-AD7E-0BC7E45667A7}" destId="{9B3854CA-8C43-44D1-8750-847FCE6ED67F}" srcOrd="3" destOrd="0" presId="urn:microsoft.com/office/officeart/2005/8/layout/vList6"/>
    <dgm:cxn modelId="{199A8922-61F7-4D26-9FB6-D2A68B3B7219}" type="presParOf" srcId="{BFB9C038-F9AD-4B89-AD7E-0BC7E45667A7}" destId="{2AAB79C3-2FB9-4767-9C42-A76AEAF649D4}" srcOrd="4" destOrd="0" presId="urn:microsoft.com/office/officeart/2005/8/layout/vList6"/>
    <dgm:cxn modelId="{17A1B532-C0E9-4E80-8D24-80A00E29A7D5}" type="presParOf" srcId="{2AAB79C3-2FB9-4767-9C42-A76AEAF649D4}" destId="{E0FBABAA-92D5-442F-9217-FA9B81A66F06}" srcOrd="0" destOrd="0" presId="urn:microsoft.com/office/officeart/2005/8/layout/vList6"/>
    <dgm:cxn modelId="{892DFF4B-0973-4011-A20B-3753D6C6FE09}" type="presParOf" srcId="{2AAB79C3-2FB9-4767-9C42-A76AEAF649D4}" destId="{0EF1B138-4058-4B19-AF93-327183E4378D}" srcOrd="1" destOrd="0" presId="urn:microsoft.com/office/officeart/2005/8/layout/vList6"/>
    <dgm:cxn modelId="{515E5DC3-AA3E-4A1C-9823-B65A62D2A4FE}" type="presParOf" srcId="{BFB9C038-F9AD-4B89-AD7E-0BC7E45667A7}" destId="{EC9DAAAC-7096-421D-805A-1E733BC5835C}" srcOrd="5" destOrd="0" presId="urn:microsoft.com/office/officeart/2005/8/layout/vList6"/>
    <dgm:cxn modelId="{47AF2754-B8DD-4768-A19C-94D7C836336E}" type="presParOf" srcId="{BFB9C038-F9AD-4B89-AD7E-0BC7E45667A7}" destId="{D2EE7B11-C73F-486D-8C5A-10A97F6CEF44}" srcOrd="6" destOrd="0" presId="urn:microsoft.com/office/officeart/2005/8/layout/vList6"/>
    <dgm:cxn modelId="{4D692CAE-430F-42D3-977F-FE94C20904CE}" type="presParOf" srcId="{D2EE7B11-C73F-486D-8C5A-10A97F6CEF44}" destId="{24953862-60BC-4F25-9728-ECC81F48D368}" srcOrd="0" destOrd="0" presId="urn:microsoft.com/office/officeart/2005/8/layout/vList6"/>
    <dgm:cxn modelId="{A0C346C6-4EE3-4F68-A658-F5C033098859}" type="presParOf" srcId="{D2EE7B11-C73F-486D-8C5A-10A97F6CEF44}" destId="{9547BDD9-A84A-49AD-8824-38211794592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BDB5CF-8A22-426A-A1A6-4F7B0338E08B}"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44CF2570-2DB2-414D-AB6E-31449315A418}">
      <dgm:prSet/>
      <dgm:spPr>
        <a:ln>
          <a:noFill/>
        </a:ln>
      </dgm:spPr>
      <dgm:t>
        <a:bodyPr/>
        <a:lstStyle/>
        <a:p>
          <a:r>
            <a:rPr lang="en-US" baseline="0"/>
            <a:t>Provide your health insurance card and receive the service.</a:t>
          </a:r>
          <a:endParaRPr lang="en-US"/>
        </a:p>
      </dgm:t>
    </dgm:pt>
    <dgm:pt modelId="{C527F2D4-4BEA-47B5-9077-046FCC22481A}" type="parTrans" cxnId="{89EEEE16-CD85-48F8-BDA0-A2AC9C11B807}">
      <dgm:prSet/>
      <dgm:spPr/>
      <dgm:t>
        <a:bodyPr/>
        <a:lstStyle/>
        <a:p>
          <a:endParaRPr lang="en-US"/>
        </a:p>
      </dgm:t>
    </dgm:pt>
    <dgm:pt modelId="{78E9DDD9-4B28-4939-9D46-D98472AF581B}" type="sibTrans" cxnId="{89EEEE16-CD85-48F8-BDA0-A2AC9C11B807}">
      <dgm:prSet/>
      <dgm:spPr/>
      <dgm:t>
        <a:bodyPr/>
        <a:lstStyle/>
        <a:p>
          <a:endParaRPr lang="en-US"/>
        </a:p>
      </dgm:t>
    </dgm:pt>
    <dgm:pt modelId="{F3F263DA-E631-4C1E-91DA-EA87AAF60C33}">
      <dgm:prSet/>
      <dgm:spPr>
        <a:ln>
          <a:noFill/>
        </a:ln>
      </dgm:spPr>
      <dgm:t>
        <a:bodyPr/>
        <a:lstStyle/>
        <a:p>
          <a:r>
            <a:rPr lang="en-US" baseline="0"/>
            <a:t>Health insurance provider receives the expense and applies network discounts. </a:t>
          </a:r>
          <a:endParaRPr lang="en-US"/>
        </a:p>
      </dgm:t>
    </dgm:pt>
    <dgm:pt modelId="{C785FE9E-BA08-4CE9-9277-C0AF66FE6C29}" type="parTrans" cxnId="{84CEBCDF-5DDA-4729-8E58-E783780FF904}">
      <dgm:prSet/>
      <dgm:spPr/>
      <dgm:t>
        <a:bodyPr/>
        <a:lstStyle/>
        <a:p>
          <a:endParaRPr lang="en-US"/>
        </a:p>
      </dgm:t>
    </dgm:pt>
    <dgm:pt modelId="{20168FAF-1E01-420F-869E-7051DF92A527}" type="sibTrans" cxnId="{84CEBCDF-5DDA-4729-8E58-E783780FF904}">
      <dgm:prSet/>
      <dgm:spPr/>
      <dgm:t>
        <a:bodyPr/>
        <a:lstStyle/>
        <a:p>
          <a:endParaRPr lang="en-US"/>
        </a:p>
      </dgm:t>
    </dgm:pt>
    <dgm:pt modelId="{ADC4D8ED-871C-4C9F-A0C5-9053E072A082}">
      <dgm:prSet/>
      <dgm:spPr>
        <a:ln>
          <a:noFill/>
        </a:ln>
      </dgm:spPr>
      <dgm:t>
        <a:bodyPr/>
        <a:lstStyle/>
        <a:p>
          <a:r>
            <a:rPr lang="en-US" baseline="0"/>
            <a:t>Receive an Explanation of Benefits (EOB) and/or a bill.</a:t>
          </a:r>
          <a:endParaRPr lang="en-US"/>
        </a:p>
      </dgm:t>
    </dgm:pt>
    <dgm:pt modelId="{4DAF0917-90E8-4A05-96A2-3121351C1A8F}" type="parTrans" cxnId="{F652B7FC-1ED0-47AD-B30D-FD65E05D3199}">
      <dgm:prSet/>
      <dgm:spPr/>
      <dgm:t>
        <a:bodyPr/>
        <a:lstStyle/>
        <a:p>
          <a:endParaRPr lang="en-US"/>
        </a:p>
      </dgm:t>
    </dgm:pt>
    <dgm:pt modelId="{F03FBA8D-1C1B-4ED2-80C9-FB3E308EE188}" type="sibTrans" cxnId="{F652B7FC-1ED0-47AD-B30D-FD65E05D3199}">
      <dgm:prSet/>
      <dgm:spPr/>
      <dgm:t>
        <a:bodyPr/>
        <a:lstStyle/>
        <a:p>
          <a:endParaRPr lang="en-US"/>
        </a:p>
      </dgm:t>
    </dgm:pt>
    <dgm:pt modelId="{3B7C5AA4-42BA-43DE-A7A8-C59DC4A850BB}">
      <dgm:prSet/>
      <dgm:spPr>
        <a:ln>
          <a:noFill/>
        </a:ln>
      </dgm:spPr>
      <dgm:t>
        <a:bodyPr/>
        <a:lstStyle/>
        <a:p>
          <a:r>
            <a:rPr lang="en-US" baseline="0" dirty="0"/>
            <a:t>Pay your health care provider using your Beniversal Card. </a:t>
          </a:r>
          <a:endParaRPr lang="en-US" dirty="0"/>
        </a:p>
      </dgm:t>
    </dgm:pt>
    <dgm:pt modelId="{5E302762-F14C-4933-884C-05249837091B}" type="parTrans" cxnId="{F348D92F-4106-4542-94A8-5BD0D2F47C3E}">
      <dgm:prSet/>
      <dgm:spPr/>
      <dgm:t>
        <a:bodyPr/>
        <a:lstStyle/>
        <a:p>
          <a:endParaRPr lang="en-US"/>
        </a:p>
      </dgm:t>
    </dgm:pt>
    <dgm:pt modelId="{AC25BBBB-343D-459D-A045-164754783BBE}" type="sibTrans" cxnId="{F348D92F-4106-4542-94A8-5BD0D2F47C3E}">
      <dgm:prSet/>
      <dgm:spPr/>
      <dgm:t>
        <a:bodyPr/>
        <a:lstStyle/>
        <a:p>
          <a:endParaRPr lang="en-US"/>
        </a:p>
      </dgm:t>
    </dgm:pt>
    <dgm:pt modelId="{8A76E4BD-454C-43DD-A6C7-19402715BE36}" type="pres">
      <dgm:prSet presAssocID="{B5BDB5CF-8A22-426A-A1A6-4F7B0338E08B}" presName="Name0" presStyleCnt="0">
        <dgm:presLayoutVars>
          <dgm:dir/>
          <dgm:resizeHandles val="exact"/>
        </dgm:presLayoutVars>
      </dgm:prSet>
      <dgm:spPr/>
    </dgm:pt>
    <dgm:pt modelId="{754B411F-9BBB-492A-997B-77C53A7D1389}" type="pres">
      <dgm:prSet presAssocID="{44CF2570-2DB2-414D-AB6E-31449315A418}" presName="node" presStyleLbl="node1" presStyleIdx="0" presStyleCnt="4">
        <dgm:presLayoutVars>
          <dgm:bulletEnabled val="1"/>
        </dgm:presLayoutVars>
      </dgm:prSet>
      <dgm:spPr/>
    </dgm:pt>
    <dgm:pt modelId="{C58BA1D0-2FFF-4462-BD7A-575A6419998B}" type="pres">
      <dgm:prSet presAssocID="{78E9DDD9-4B28-4939-9D46-D98472AF581B}" presName="sibTrans" presStyleLbl="sibTrans2D1" presStyleIdx="0" presStyleCnt="3"/>
      <dgm:spPr/>
    </dgm:pt>
    <dgm:pt modelId="{580D788B-2D95-4090-9549-64D5F5A6915E}" type="pres">
      <dgm:prSet presAssocID="{78E9DDD9-4B28-4939-9D46-D98472AF581B}" presName="connectorText" presStyleLbl="sibTrans2D1" presStyleIdx="0" presStyleCnt="3"/>
      <dgm:spPr/>
    </dgm:pt>
    <dgm:pt modelId="{AE11370A-F973-430C-9148-1490F495C42E}" type="pres">
      <dgm:prSet presAssocID="{F3F263DA-E631-4C1E-91DA-EA87AAF60C33}" presName="node" presStyleLbl="node1" presStyleIdx="1" presStyleCnt="4">
        <dgm:presLayoutVars>
          <dgm:bulletEnabled val="1"/>
        </dgm:presLayoutVars>
      </dgm:prSet>
      <dgm:spPr/>
    </dgm:pt>
    <dgm:pt modelId="{43460FD9-39FD-46B7-8BD8-F1D8F36BEC87}" type="pres">
      <dgm:prSet presAssocID="{20168FAF-1E01-420F-869E-7051DF92A527}" presName="sibTrans" presStyleLbl="sibTrans2D1" presStyleIdx="1" presStyleCnt="3"/>
      <dgm:spPr/>
    </dgm:pt>
    <dgm:pt modelId="{7A431500-3A61-44BD-8DC0-54B5B866FA13}" type="pres">
      <dgm:prSet presAssocID="{20168FAF-1E01-420F-869E-7051DF92A527}" presName="connectorText" presStyleLbl="sibTrans2D1" presStyleIdx="1" presStyleCnt="3"/>
      <dgm:spPr/>
    </dgm:pt>
    <dgm:pt modelId="{29914BA8-D2E9-4E31-9376-A3553303EC60}" type="pres">
      <dgm:prSet presAssocID="{ADC4D8ED-871C-4C9F-A0C5-9053E072A082}" presName="node" presStyleLbl="node1" presStyleIdx="2" presStyleCnt="4">
        <dgm:presLayoutVars>
          <dgm:bulletEnabled val="1"/>
        </dgm:presLayoutVars>
      </dgm:prSet>
      <dgm:spPr/>
    </dgm:pt>
    <dgm:pt modelId="{F4668879-2FF9-4BAA-A699-2983FB6699FD}" type="pres">
      <dgm:prSet presAssocID="{F03FBA8D-1C1B-4ED2-80C9-FB3E308EE188}" presName="sibTrans" presStyleLbl="sibTrans2D1" presStyleIdx="2" presStyleCnt="3"/>
      <dgm:spPr/>
    </dgm:pt>
    <dgm:pt modelId="{C731529A-D696-4373-8457-BE6CF2F40893}" type="pres">
      <dgm:prSet presAssocID="{F03FBA8D-1C1B-4ED2-80C9-FB3E308EE188}" presName="connectorText" presStyleLbl="sibTrans2D1" presStyleIdx="2" presStyleCnt="3"/>
      <dgm:spPr/>
    </dgm:pt>
    <dgm:pt modelId="{F49751DA-D81C-4D1F-B8F9-4C1F2E89E55C}" type="pres">
      <dgm:prSet presAssocID="{3B7C5AA4-42BA-43DE-A7A8-C59DC4A850BB}" presName="node" presStyleLbl="node1" presStyleIdx="3" presStyleCnt="4">
        <dgm:presLayoutVars>
          <dgm:bulletEnabled val="1"/>
        </dgm:presLayoutVars>
      </dgm:prSet>
      <dgm:spPr/>
    </dgm:pt>
  </dgm:ptLst>
  <dgm:cxnLst>
    <dgm:cxn modelId="{E72EDC08-67ED-4C9A-9F17-AB86037EE95E}" type="presOf" srcId="{F03FBA8D-1C1B-4ED2-80C9-FB3E308EE188}" destId="{C731529A-D696-4373-8457-BE6CF2F40893}" srcOrd="1" destOrd="0" presId="urn:microsoft.com/office/officeart/2005/8/layout/process1"/>
    <dgm:cxn modelId="{89EEEE16-CD85-48F8-BDA0-A2AC9C11B807}" srcId="{B5BDB5CF-8A22-426A-A1A6-4F7B0338E08B}" destId="{44CF2570-2DB2-414D-AB6E-31449315A418}" srcOrd="0" destOrd="0" parTransId="{C527F2D4-4BEA-47B5-9077-046FCC22481A}" sibTransId="{78E9DDD9-4B28-4939-9D46-D98472AF581B}"/>
    <dgm:cxn modelId="{F348D92F-4106-4542-94A8-5BD0D2F47C3E}" srcId="{B5BDB5CF-8A22-426A-A1A6-4F7B0338E08B}" destId="{3B7C5AA4-42BA-43DE-A7A8-C59DC4A850BB}" srcOrd="3" destOrd="0" parTransId="{5E302762-F14C-4933-884C-05249837091B}" sibTransId="{AC25BBBB-343D-459D-A045-164754783BBE}"/>
    <dgm:cxn modelId="{5ACAAB69-76B8-4180-B06B-6BFDFE8A67C6}" type="presOf" srcId="{B5BDB5CF-8A22-426A-A1A6-4F7B0338E08B}" destId="{8A76E4BD-454C-43DD-A6C7-19402715BE36}" srcOrd="0" destOrd="0" presId="urn:microsoft.com/office/officeart/2005/8/layout/process1"/>
    <dgm:cxn modelId="{5263F34A-4D95-471F-ACEF-72FA06E5C330}" type="presOf" srcId="{3B7C5AA4-42BA-43DE-A7A8-C59DC4A850BB}" destId="{F49751DA-D81C-4D1F-B8F9-4C1F2E89E55C}" srcOrd="0" destOrd="0" presId="urn:microsoft.com/office/officeart/2005/8/layout/process1"/>
    <dgm:cxn modelId="{E956A991-7961-4DDC-B4C4-5A6D9CDCB618}" type="presOf" srcId="{78E9DDD9-4B28-4939-9D46-D98472AF581B}" destId="{C58BA1D0-2FFF-4462-BD7A-575A6419998B}" srcOrd="0" destOrd="0" presId="urn:microsoft.com/office/officeart/2005/8/layout/process1"/>
    <dgm:cxn modelId="{6AD99898-B319-461B-BE61-CE052BFA6B97}" type="presOf" srcId="{F03FBA8D-1C1B-4ED2-80C9-FB3E308EE188}" destId="{F4668879-2FF9-4BAA-A699-2983FB6699FD}" srcOrd="0" destOrd="0" presId="urn:microsoft.com/office/officeart/2005/8/layout/process1"/>
    <dgm:cxn modelId="{4BB4BCCC-E197-4470-A442-8BDE7669814F}" type="presOf" srcId="{44CF2570-2DB2-414D-AB6E-31449315A418}" destId="{754B411F-9BBB-492A-997B-77C53A7D1389}" srcOrd="0" destOrd="0" presId="urn:microsoft.com/office/officeart/2005/8/layout/process1"/>
    <dgm:cxn modelId="{118C2BCF-11F0-4820-B5E9-3BFD292FA222}" type="presOf" srcId="{F3F263DA-E631-4C1E-91DA-EA87AAF60C33}" destId="{AE11370A-F973-430C-9148-1490F495C42E}" srcOrd="0" destOrd="0" presId="urn:microsoft.com/office/officeart/2005/8/layout/process1"/>
    <dgm:cxn modelId="{E14E52D0-966A-4CE1-9230-80CD5D5F6CAF}" type="presOf" srcId="{78E9DDD9-4B28-4939-9D46-D98472AF581B}" destId="{580D788B-2D95-4090-9549-64D5F5A6915E}" srcOrd="1" destOrd="0" presId="urn:microsoft.com/office/officeart/2005/8/layout/process1"/>
    <dgm:cxn modelId="{84CEBCDF-5DDA-4729-8E58-E783780FF904}" srcId="{B5BDB5CF-8A22-426A-A1A6-4F7B0338E08B}" destId="{F3F263DA-E631-4C1E-91DA-EA87AAF60C33}" srcOrd="1" destOrd="0" parTransId="{C785FE9E-BA08-4CE9-9277-C0AF66FE6C29}" sibTransId="{20168FAF-1E01-420F-869E-7051DF92A527}"/>
    <dgm:cxn modelId="{3A4A22F1-7AC8-4EF9-A176-7441E8087EB3}" type="presOf" srcId="{20168FAF-1E01-420F-869E-7051DF92A527}" destId="{43460FD9-39FD-46B7-8BD8-F1D8F36BEC87}" srcOrd="0" destOrd="0" presId="urn:microsoft.com/office/officeart/2005/8/layout/process1"/>
    <dgm:cxn modelId="{0BB610F9-BEE9-4FD5-BB91-1B03972076AB}" type="presOf" srcId="{ADC4D8ED-871C-4C9F-A0C5-9053E072A082}" destId="{29914BA8-D2E9-4E31-9376-A3553303EC60}" srcOrd="0" destOrd="0" presId="urn:microsoft.com/office/officeart/2005/8/layout/process1"/>
    <dgm:cxn modelId="{ECF025FC-1701-4A7A-8043-644C974400A3}" type="presOf" srcId="{20168FAF-1E01-420F-869E-7051DF92A527}" destId="{7A431500-3A61-44BD-8DC0-54B5B866FA13}" srcOrd="1" destOrd="0" presId="urn:microsoft.com/office/officeart/2005/8/layout/process1"/>
    <dgm:cxn modelId="{F652B7FC-1ED0-47AD-B30D-FD65E05D3199}" srcId="{B5BDB5CF-8A22-426A-A1A6-4F7B0338E08B}" destId="{ADC4D8ED-871C-4C9F-A0C5-9053E072A082}" srcOrd="2" destOrd="0" parTransId="{4DAF0917-90E8-4A05-96A2-3121351C1A8F}" sibTransId="{F03FBA8D-1C1B-4ED2-80C9-FB3E308EE188}"/>
    <dgm:cxn modelId="{2D37C734-F432-4B0C-894B-4436DFD28EFB}" type="presParOf" srcId="{8A76E4BD-454C-43DD-A6C7-19402715BE36}" destId="{754B411F-9BBB-492A-997B-77C53A7D1389}" srcOrd="0" destOrd="0" presId="urn:microsoft.com/office/officeart/2005/8/layout/process1"/>
    <dgm:cxn modelId="{F06EDDC2-070B-43F1-A84B-88368E800B2C}" type="presParOf" srcId="{8A76E4BD-454C-43DD-A6C7-19402715BE36}" destId="{C58BA1D0-2FFF-4462-BD7A-575A6419998B}" srcOrd="1" destOrd="0" presId="urn:microsoft.com/office/officeart/2005/8/layout/process1"/>
    <dgm:cxn modelId="{2CA3B837-1043-4F40-8FE3-E4FC6264732B}" type="presParOf" srcId="{C58BA1D0-2FFF-4462-BD7A-575A6419998B}" destId="{580D788B-2D95-4090-9549-64D5F5A6915E}" srcOrd="0" destOrd="0" presId="urn:microsoft.com/office/officeart/2005/8/layout/process1"/>
    <dgm:cxn modelId="{9FA94DBB-1FB7-4539-9E54-B29F4D8AAE5D}" type="presParOf" srcId="{8A76E4BD-454C-43DD-A6C7-19402715BE36}" destId="{AE11370A-F973-430C-9148-1490F495C42E}" srcOrd="2" destOrd="0" presId="urn:microsoft.com/office/officeart/2005/8/layout/process1"/>
    <dgm:cxn modelId="{ECDFE8C2-5680-4B91-84E4-119FE411625E}" type="presParOf" srcId="{8A76E4BD-454C-43DD-A6C7-19402715BE36}" destId="{43460FD9-39FD-46B7-8BD8-F1D8F36BEC87}" srcOrd="3" destOrd="0" presId="urn:microsoft.com/office/officeart/2005/8/layout/process1"/>
    <dgm:cxn modelId="{A19FB752-A445-4910-92C0-9FE708F07C5C}" type="presParOf" srcId="{43460FD9-39FD-46B7-8BD8-F1D8F36BEC87}" destId="{7A431500-3A61-44BD-8DC0-54B5B866FA13}" srcOrd="0" destOrd="0" presId="urn:microsoft.com/office/officeart/2005/8/layout/process1"/>
    <dgm:cxn modelId="{51B09703-DEA7-4914-A6AA-FA23EBCD9673}" type="presParOf" srcId="{8A76E4BD-454C-43DD-A6C7-19402715BE36}" destId="{29914BA8-D2E9-4E31-9376-A3553303EC60}" srcOrd="4" destOrd="0" presId="urn:microsoft.com/office/officeart/2005/8/layout/process1"/>
    <dgm:cxn modelId="{0B43FD21-36F6-454F-9FFC-896450A8B26D}" type="presParOf" srcId="{8A76E4BD-454C-43DD-A6C7-19402715BE36}" destId="{F4668879-2FF9-4BAA-A699-2983FB6699FD}" srcOrd="5" destOrd="0" presId="urn:microsoft.com/office/officeart/2005/8/layout/process1"/>
    <dgm:cxn modelId="{54E721FA-58F1-4EDC-8C8F-BF4F5FB0C93A}" type="presParOf" srcId="{F4668879-2FF9-4BAA-A699-2983FB6699FD}" destId="{C731529A-D696-4373-8457-BE6CF2F40893}" srcOrd="0" destOrd="0" presId="urn:microsoft.com/office/officeart/2005/8/layout/process1"/>
    <dgm:cxn modelId="{B33D3EBB-E4E8-46DD-9783-A3024B288FED}" type="presParOf" srcId="{8A76E4BD-454C-43DD-A6C7-19402715BE36}" destId="{F49751DA-D81C-4D1F-B8F9-4C1F2E89E55C}"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EBC7C1-BF79-453A-875E-639F983422EA}"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66B785A3-114A-494C-BB88-9021B230B654}">
      <dgm:prSet/>
      <dgm:spPr>
        <a:ln>
          <a:noFill/>
        </a:ln>
      </dgm:spPr>
      <dgm:t>
        <a:bodyPr/>
        <a:lstStyle/>
        <a:p>
          <a:r>
            <a:rPr lang="en-US" baseline="0"/>
            <a:t>Provide your health insurance card to the pharmacy.</a:t>
          </a:r>
          <a:endParaRPr lang="en-US"/>
        </a:p>
      </dgm:t>
    </dgm:pt>
    <dgm:pt modelId="{59D4197A-EC45-48FC-954C-AEB204081EF8}" type="parTrans" cxnId="{04FB612E-7501-451D-9054-1BBB63016D0C}">
      <dgm:prSet/>
      <dgm:spPr/>
      <dgm:t>
        <a:bodyPr/>
        <a:lstStyle/>
        <a:p>
          <a:endParaRPr lang="en-US"/>
        </a:p>
      </dgm:t>
    </dgm:pt>
    <dgm:pt modelId="{81D60219-9EA4-4DF7-9D58-FE6EF16025AF}" type="sibTrans" cxnId="{04FB612E-7501-451D-9054-1BBB63016D0C}">
      <dgm:prSet/>
      <dgm:spPr/>
      <dgm:t>
        <a:bodyPr/>
        <a:lstStyle/>
        <a:p>
          <a:endParaRPr lang="en-US"/>
        </a:p>
      </dgm:t>
    </dgm:pt>
    <dgm:pt modelId="{5694C2D3-9D56-41C8-9179-AF50575F5FAA}">
      <dgm:prSet/>
      <dgm:spPr>
        <a:ln>
          <a:noFill/>
        </a:ln>
      </dgm:spPr>
      <dgm:t>
        <a:bodyPr/>
        <a:lstStyle/>
        <a:p>
          <a:r>
            <a:rPr lang="en-US" baseline="0" dirty="0"/>
            <a:t>Pharmacy processes the prescription and applies network discounts.</a:t>
          </a:r>
          <a:endParaRPr lang="en-US" dirty="0"/>
        </a:p>
      </dgm:t>
    </dgm:pt>
    <dgm:pt modelId="{AFB5D87B-088A-46FF-9FFA-92C2B197057C}" type="parTrans" cxnId="{36813387-E878-463C-BA39-D58004A86B9E}">
      <dgm:prSet/>
      <dgm:spPr/>
      <dgm:t>
        <a:bodyPr/>
        <a:lstStyle/>
        <a:p>
          <a:endParaRPr lang="en-US"/>
        </a:p>
      </dgm:t>
    </dgm:pt>
    <dgm:pt modelId="{9EEE1ABD-02EB-44AE-A196-756F7B1E8373}" type="sibTrans" cxnId="{36813387-E878-463C-BA39-D58004A86B9E}">
      <dgm:prSet/>
      <dgm:spPr/>
      <dgm:t>
        <a:bodyPr/>
        <a:lstStyle/>
        <a:p>
          <a:endParaRPr lang="en-US"/>
        </a:p>
      </dgm:t>
    </dgm:pt>
    <dgm:pt modelId="{7A2BDD1A-3103-4809-BC48-D2422CC87864}">
      <dgm:prSet/>
      <dgm:spPr>
        <a:ln>
          <a:noFill/>
        </a:ln>
      </dgm:spPr>
      <dgm:t>
        <a:bodyPr/>
        <a:lstStyle/>
        <a:p>
          <a:r>
            <a:rPr lang="en-US" baseline="0" dirty="0"/>
            <a:t>Pay the pharmacy using your Beniversal Card.</a:t>
          </a:r>
          <a:endParaRPr lang="en-US" dirty="0"/>
        </a:p>
      </dgm:t>
    </dgm:pt>
    <dgm:pt modelId="{F9D2252C-C068-4054-98F5-15F0DC30A1CF}" type="parTrans" cxnId="{355F59C0-7110-433E-BA63-0AD1DE5A4A8E}">
      <dgm:prSet/>
      <dgm:spPr/>
      <dgm:t>
        <a:bodyPr/>
        <a:lstStyle/>
        <a:p>
          <a:endParaRPr lang="en-US"/>
        </a:p>
      </dgm:t>
    </dgm:pt>
    <dgm:pt modelId="{B07DC32D-B727-4145-A18E-1FA1E89BAF22}" type="sibTrans" cxnId="{355F59C0-7110-433E-BA63-0AD1DE5A4A8E}">
      <dgm:prSet/>
      <dgm:spPr/>
      <dgm:t>
        <a:bodyPr/>
        <a:lstStyle/>
        <a:p>
          <a:endParaRPr lang="en-US"/>
        </a:p>
      </dgm:t>
    </dgm:pt>
    <dgm:pt modelId="{E743E8D7-A0E5-4545-8DCA-EDFFCE8C52E1}">
      <dgm:prSet/>
      <dgm:spPr>
        <a:ln>
          <a:noFill/>
        </a:ln>
      </dgm:spPr>
      <dgm:t>
        <a:bodyPr/>
        <a:lstStyle/>
        <a:p>
          <a:r>
            <a:rPr lang="en-US" baseline="0" dirty="0"/>
            <a:t>Receive your prescription. </a:t>
          </a:r>
          <a:endParaRPr lang="en-US" dirty="0"/>
        </a:p>
      </dgm:t>
    </dgm:pt>
    <dgm:pt modelId="{70A70A2F-66FC-49C9-9E29-028A350C14E9}" type="parTrans" cxnId="{78886B91-D9BE-4808-ACAF-75DBC9726C88}">
      <dgm:prSet/>
      <dgm:spPr/>
      <dgm:t>
        <a:bodyPr/>
        <a:lstStyle/>
        <a:p>
          <a:endParaRPr lang="en-US"/>
        </a:p>
      </dgm:t>
    </dgm:pt>
    <dgm:pt modelId="{105A5B1D-172D-41DD-846B-ABD135040A86}" type="sibTrans" cxnId="{78886B91-D9BE-4808-ACAF-75DBC9726C88}">
      <dgm:prSet/>
      <dgm:spPr/>
      <dgm:t>
        <a:bodyPr/>
        <a:lstStyle/>
        <a:p>
          <a:endParaRPr lang="en-US"/>
        </a:p>
      </dgm:t>
    </dgm:pt>
    <dgm:pt modelId="{E1A6C8FF-60D3-4334-A4FD-4FE850E3FB16}" type="pres">
      <dgm:prSet presAssocID="{C4EBC7C1-BF79-453A-875E-639F983422EA}" presName="Name0" presStyleCnt="0">
        <dgm:presLayoutVars>
          <dgm:dir/>
          <dgm:resizeHandles val="exact"/>
        </dgm:presLayoutVars>
      </dgm:prSet>
      <dgm:spPr/>
    </dgm:pt>
    <dgm:pt modelId="{3FECB42B-4136-4855-8E72-BE1F1CB757C3}" type="pres">
      <dgm:prSet presAssocID="{66B785A3-114A-494C-BB88-9021B230B654}" presName="node" presStyleLbl="node1" presStyleIdx="0" presStyleCnt="4">
        <dgm:presLayoutVars>
          <dgm:bulletEnabled val="1"/>
        </dgm:presLayoutVars>
      </dgm:prSet>
      <dgm:spPr/>
    </dgm:pt>
    <dgm:pt modelId="{742392FF-3BD8-4F98-ABEF-037560225562}" type="pres">
      <dgm:prSet presAssocID="{81D60219-9EA4-4DF7-9D58-FE6EF16025AF}" presName="sibTrans" presStyleLbl="sibTrans2D1" presStyleIdx="0" presStyleCnt="3"/>
      <dgm:spPr/>
    </dgm:pt>
    <dgm:pt modelId="{4659EC2A-3B2B-4913-86F6-E30B9AB66006}" type="pres">
      <dgm:prSet presAssocID="{81D60219-9EA4-4DF7-9D58-FE6EF16025AF}" presName="connectorText" presStyleLbl="sibTrans2D1" presStyleIdx="0" presStyleCnt="3"/>
      <dgm:spPr/>
    </dgm:pt>
    <dgm:pt modelId="{42CDF03A-DF37-40AB-A931-72D3C05F80C1}" type="pres">
      <dgm:prSet presAssocID="{5694C2D3-9D56-41C8-9179-AF50575F5FAA}" presName="node" presStyleLbl="node1" presStyleIdx="1" presStyleCnt="4">
        <dgm:presLayoutVars>
          <dgm:bulletEnabled val="1"/>
        </dgm:presLayoutVars>
      </dgm:prSet>
      <dgm:spPr/>
    </dgm:pt>
    <dgm:pt modelId="{411F9DBB-550B-43BB-B3FD-FFBFA5361D1E}" type="pres">
      <dgm:prSet presAssocID="{9EEE1ABD-02EB-44AE-A196-756F7B1E8373}" presName="sibTrans" presStyleLbl="sibTrans2D1" presStyleIdx="1" presStyleCnt="3"/>
      <dgm:spPr/>
    </dgm:pt>
    <dgm:pt modelId="{437E20EA-B0FE-4CAA-A81D-542172251810}" type="pres">
      <dgm:prSet presAssocID="{9EEE1ABD-02EB-44AE-A196-756F7B1E8373}" presName="connectorText" presStyleLbl="sibTrans2D1" presStyleIdx="1" presStyleCnt="3"/>
      <dgm:spPr/>
    </dgm:pt>
    <dgm:pt modelId="{C2E10A05-A7CD-4361-B0AC-97C894B9CED7}" type="pres">
      <dgm:prSet presAssocID="{7A2BDD1A-3103-4809-BC48-D2422CC87864}" presName="node" presStyleLbl="node1" presStyleIdx="2" presStyleCnt="4">
        <dgm:presLayoutVars>
          <dgm:bulletEnabled val="1"/>
        </dgm:presLayoutVars>
      </dgm:prSet>
      <dgm:spPr/>
    </dgm:pt>
    <dgm:pt modelId="{23CA371A-48D6-4887-8E13-7A87A2415524}" type="pres">
      <dgm:prSet presAssocID="{B07DC32D-B727-4145-A18E-1FA1E89BAF22}" presName="sibTrans" presStyleLbl="sibTrans2D1" presStyleIdx="2" presStyleCnt="3"/>
      <dgm:spPr/>
    </dgm:pt>
    <dgm:pt modelId="{A96BACC3-10C5-4E14-9BB1-27FBBBD69B9B}" type="pres">
      <dgm:prSet presAssocID="{B07DC32D-B727-4145-A18E-1FA1E89BAF22}" presName="connectorText" presStyleLbl="sibTrans2D1" presStyleIdx="2" presStyleCnt="3"/>
      <dgm:spPr/>
    </dgm:pt>
    <dgm:pt modelId="{CE7CC014-13B6-4CA0-9909-304D462B77E3}" type="pres">
      <dgm:prSet presAssocID="{E743E8D7-A0E5-4545-8DCA-EDFFCE8C52E1}" presName="node" presStyleLbl="node1" presStyleIdx="3" presStyleCnt="4">
        <dgm:presLayoutVars>
          <dgm:bulletEnabled val="1"/>
        </dgm:presLayoutVars>
      </dgm:prSet>
      <dgm:spPr/>
    </dgm:pt>
  </dgm:ptLst>
  <dgm:cxnLst>
    <dgm:cxn modelId="{4A224009-9045-4D27-AE9B-A0B40A64937C}" type="presOf" srcId="{7A2BDD1A-3103-4809-BC48-D2422CC87864}" destId="{C2E10A05-A7CD-4361-B0AC-97C894B9CED7}" srcOrd="0" destOrd="0" presId="urn:microsoft.com/office/officeart/2005/8/layout/process1"/>
    <dgm:cxn modelId="{893C2D1D-4D06-483D-988A-89C672C93082}" type="presOf" srcId="{5694C2D3-9D56-41C8-9179-AF50575F5FAA}" destId="{42CDF03A-DF37-40AB-A931-72D3C05F80C1}" srcOrd="0" destOrd="0" presId="urn:microsoft.com/office/officeart/2005/8/layout/process1"/>
    <dgm:cxn modelId="{09CB7A21-6CD7-415A-8899-088E1BA15884}" type="presOf" srcId="{B07DC32D-B727-4145-A18E-1FA1E89BAF22}" destId="{23CA371A-48D6-4887-8E13-7A87A2415524}" srcOrd="0" destOrd="0" presId="urn:microsoft.com/office/officeart/2005/8/layout/process1"/>
    <dgm:cxn modelId="{04FB612E-7501-451D-9054-1BBB63016D0C}" srcId="{C4EBC7C1-BF79-453A-875E-639F983422EA}" destId="{66B785A3-114A-494C-BB88-9021B230B654}" srcOrd="0" destOrd="0" parTransId="{59D4197A-EC45-48FC-954C-AEB204081EF8}" sibTransId="{81D60219-9EA4-4DF7-9D58-FE6EF16025AF}"/>
    <dgm:cxn modelId="{72353334-9DD0-47A1-B013-F58CC769F275}" type="presOf" srcId="{B07DC32D-B727-4145-A18E-1FA1E89BAF22}" destId="{A96BACC3-10C5-4E14-9BB1-27FBBBD69B9B}" srcOrd="1" destOrd="0" presId="urn:microsoft.com/office/officeart/2005/8/layout/process1"/>
    <dgm:cxn modelId="{6A03C543-3AE7-4692-8E87-01B4D5DFF7A3}" type="presOf" srcId="{9EEE1ABD-02EB-44AE-A196-756F7B1E8373}" destId="{437E20EA-B0FE-4CAA-A81D-542172251810}" srcOrd="1" destOrd="0" presId="urn:microsoft.com/office/officeart/2005/8/layout/process1"/>
    <dgm:cxn modelId="{AE14376B-F14B-479C-AF77-0CF6E3508B64}" type="presOf" srcId="{9EEE1ABD-02EB-44AE-A196-756F7B1E8373}" destId="{411F9DBB-550B-43BB-B3FD-FFBFA5361D1E}" srcOrd="0" destOrd="0" presId="urn:microsoft.com/office/officeart/2005/8/layout/process1"/>
    <dgm:cxn modelId="{36813387-E878-463C-BA39-D58004A86B9E}" srcId="{C4EBC7C1-BF79-453A-875E-639F983422EA}" destId="{5694C2D3-9D56-41C8-9179-AF50575F5FAA}" srcOrd="1" destOrd="0" parTransId="{AFB5D87B-088A-46FF-9FFA-92C2B197057C}" sibTransId="{9EEE1ABD-02EB-44AE-A196-756F7B1E8373}"/>
    <dgm:cxn modelId="{64923E8B-A94F-422A-8A5F-35F6E93E4597}" type="presOf" srcId="{81D60219-9EA4-4DF7-9D58-FE6EF16025AF}" destId="{742392FF-3BD8-4F98-ABEF-037560225562}" srcOrd="0" destOrd="0" presId="urn:microsoft.com/office/officeart/2005/8/layout/process1"/>
    <dgm:cxn modelId="{78886B91-D9BE-4808-ACAF-75DBC9726C88}" srcId="{C4EBC7C1-BF79-453A-875E-639F983422EA}" destId="{E743E8D7-A0E5-4545-8DCA-EDFFCE8C52E1}" srcOrd="3" destOrd="0" parTransId="{70A70A2F-66FC-49C9-9E29-028A350C14E9}" sibTransId="{105A5B1D-172D-41DD-846B-ABD135040A86}"/>
    <dgm:cxn modelId="{9D562B96-FA5F-4360-9DB3-8DB73CC26633}" type="presOf" srcId="{66B785A3-114A-494C-BB88-9021B230B654}" destId="{3FECB42B-4136-4855-8E72-BE1F1CB757C3}" srcOrd="0" destOrd="0" presId="urn:microsoft.com/office/officeart/2005/8/layout/process1"/>
    <dgm:cxn modelId="{C5CD65AD-6443-4181-88C9-BA99A114C6DE}" type="presOf" srcId="{E743E8D7-A0E5-4545-8DCA-EDFFCE8C52E1}" destId="{CE7CC014-13B6-4CA0-9909-304D462B77E3}" srcOrd="0" destOrd="0" presId="urn:microsoft.com/office/officeart/2005/8/layout/process1"/>
    <dgm:cxn modelId="{355F59C0-7110-433E-BA63-0AD1DE5A4A8E}" srcId="{C4EBC7C1-BF79-453A-875E-639F983422EA}" destId="{7A2BDD1A-3103-4809-BC48-D2422CC87864}" srcOrd="2" destOrd="0" parTransId="{F9D2252C-C068-4054-98F5-15F0DC30A1CF}" sibTransId="{B07DC32D-B727-4145-A18E-1FA1E89BAF22}"/>
    <dgm:cxn modelId="{105F14F1-F533-48D2-962E-9CDCE3E902B6}" type="presOf" srcId="{C4EBC7C1-BF79-453A-875E-639F983422EA}" destId="{E1A6C8FF-60D3-4334-A4FD-4FE850E3FB16}" srcOrd="0" destOrd="0" presId="urn:microsoft.com/office/officeart/2005/8/layout/process1"/>
    <dgm:cxn modelId="{E371C8FD-784F-4E71-807D-0AF238890015}" type="presOf" srcId="{81D60219-9EA4-4DF7-9D58-FE6EF16025AF}" destId="{4659EC2A-3B2B-4913-86F6-E30B9AB66006}" srcOrd="1" destOrd="0" presId="urn:microsoft.com/office/officeart/2005/8/layout/process1"/>
    <dgm:cxn modelId="{D178CD36-D79C-45C9-9DA2-E45E3610F95E}" type="presParOf" srcId="{E1A6C8FF-60D3-4334-A4FD-4FE850E3FB16}" destId="{3FECB42B-4136-4855-8E72-BE1F1CB757C3}" srcOrd="0" destOrd="0" presId="urn:microsoft.com/office/officeart/2005/8/layout/process1"/>
    <dgm:cxn modelId="{75F64800-BB41-470C-BC76-56232CEC8B1B}" type="presParOf" srcId="{E1A6C8FF-60D3-4334-A4FD-4FE850E3FB16}" destId="{742392FF-3BD8-4F98-ABEF-037560225562}" srcOrd="1" destOrd="0" presId="urn:microsoft.com/office/officeart/2005/8/layout/process1"/>
    <dgm:cxn modelId="{B6BC0200-88DF-41A2-ACBB-DE3ED59EF800}" type="presParOf" srcId="{742392FF-3BD8-4F98-ABEF-037560225562}" destId="{4659EC2A-3B2B-4913-86F6-E30B9AB66006}" srcOrd="0" destOrd="0" presId="urn:microsoft.com/office/officeart/2005/8/layout/process1"/>
    <dgm:cxn modelId="{27FFFC34-E437-4E89-9CAC-807C0C7D52E0}" type="presParOf" srcId="{E1A6C8FF-60D3-4334-A4FD-4FE850E3FB16}" destId="{42CDF03A-DF37-40AB-A931-72D3C05F80C1}" srcOrd="2" destOrd="0" presId="urn:microsoft.com/office/officeart/2005/8/layout/process1"/>
    <dgm:cxn modelId="{042EB9E9-0B92-4589-A617-5D424B500E17}" type="presParOf" srcId="{E1A6C8FF-60D3-4334-A4FD-4FE850E3FB16}" destId="{411F9DBB-550B-43BB-B3FD-FFBFA5361D1E}" srcOrd="3" destOrd="0" presId="urn:microsoft.com/office/officeart/2005/8/layout/process1"/>
    <dgm:cxn modelId="{4CB57C74-14DC-4970-B322-F3796F7617C9}" type="presParOf" srcId="{411F9DBB-550B-43BB-B3FD-FFBFA5361D1E}" destId="{437E20EA-B0FE-4CAA-A81D-542172251810}" srcOrd="0" destOrd="0" presId="urn:microsoft.com/office/officeart/2005/8/layout/process1"/>
    <dgm:cxn modelId="{FD8D2F4B-A42C-42EF-A5A4-3B5E27615FDF}" type="presParOf" srcId="{E1A6C8FF-60D3-4334-A4FD-4FE850E3FB16}" destId="{C2E10A05-A7CD-4361-B0AC-97C894B9CED7}" srcOrd="4" destOrd="0" presId="urn:microsoft.com/office/officeart/2005/8/layout/process1"/>
    <dgm:cxn modelId="{FCB6FFAF-13EC-417E-82BD-14950AFAC796}" type="presParOf" srcId="{E1A6C8FF-60D3-4334-A4FD-4FE850E3FB16}" destId="{23CA371A-48D6-4887-8E13-7A87A2415524}" srcOrd="5" destOrd="0" presId="urn:microsoft.com/office/officeart/2005/8/layout/process1"/>
    <dgm:cxn modelId="{1A87CB5D-0FDE-44D1-8710-B3D3B1B14321}" type="presParOf" srcId="{23CA371A-48D6-4887-8E13-7A87A2415524}" destId="{A96BACC3-10C5-4E14-9BB1-27FBBBD69B9B}" srcOrd="0" destOrd="0" presId="urn:microsoft.com/office/officeart/2005/8/layout/process1"/>
    <dgm:cxn modelId="{E232978F-5031-4963-89B1-0AB7624A5482}" type="presParOf" srcId="{E1A6C8FF-60D3-4334-A4FD-4FE850E3FB16}" destId="{CE7CC014-13B6-4CA0-9909-304D462B77E3}"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BA6E53-764A-46FC-A075-1D7CCE678CC0}"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AD96C891-878E-4CC1-9B7F-A6E3C4AF74AD}">
      <dgm:prSet custT="1"/>
      <dgm:spPr>
        <a:effectLst>
          <a:outerShdw blurRad="50800" dist="38100" dir="2700000" algn="tl" rotWithShape="0">
            <a:prstClr val="black">
              <a:alpha val="40000"/>
            </a:prstClr>
          </a:outerShdw>
        </a:effectLst>
      </dgm:spPr>
      <dgm:t>
        <a:bodyPr/>
        <a:lstStyle/>
        <a:p>
          <a:r>
            <a:rPr lang="en-US" sz="2500" b="1" dirty="0"/>
            <a:t>Pay With Other Funds</a:t>
          </a:r>
          <a:endParaRPr lang="en-US" sz="2500" dirty="0"/>
        </a:p>
      </dgm:t>
    </dgm:pt>
    <dgm:pt modelId="{68C6792B-4D03-4839-97F7-80C39654FCB2}" type="parTrans" cxnId="{93804CDA-176D-4B6A-8B5E-0C170F4219F4}">
      <dgm:prSet/>
      <dgm:spPr/>
      <dgm:t>
        <a:bodyPr/>
        <a:lstStyle/>
        <a:p>
          <a:endParaRPr lang="en-US"/>
        </a:p>
      </dgm:t>
    </dgm:pt>
    <dgm:pt modelId="{208C0E5F-DA8D-4250-A5F0-9F1B987A160C}" type="sibTrans" cxnId="{93804CDA-176D-4B6A-8B5E-0C170F4219F4}">
      <dgm:prSet/>
      <dgm:spPr/>
      <dgm:t>
        <a:bodyPr/>
        <a:lstStyle/>
        <a:p>
          <a:endParaRPr lang="en-US"/>
        </a:p>
      </dgm:t>
    </dgm:pt>
    <dgm:pt modelId="{847EA865-D56C-4A14-B0CE-2EB272BF40EE}">
      <dgm:prSet custT="1"/>
      <dgm:spPr>
        <a:effectLst>
          <a:outerShdw blurRad="50800" dist="38100" algn="l" rotWithShape="0">
            <a:prstClr val="black">
              <a:alpha val="40000"/>
            </a:prstClr>
          </a:outerShdw>
        </a:effectLst>
      </dgm:spPr>
      <dgm:t>
        <a:bodyPr/>
        <a:lstStyle/>
        <a:p>
          <a:r>
            <a:rPr lang="en-US" sz="2500" b="1" dirty="0"/>
            <a:t>Set Up A Payment Plan</a:t>
          </a:r>
          <a:endParaRPr lang="en-US" sz="2500" dirty="0"/>
        </a:p>
      </dgm:t>
    </dgm:pt>
    <dgm:pt modelId="{96B86341-9722-4EE0-A251-D7C7A19DC5D8}" type="parTrans" cxnId="{9E2C8641-9C45-4303-B4F1-1AE3E6C8D900}">
      <dgm:prSet/>
      <dgm:spPr/>
      <dgm:t>
        <a:bodyPr/>
        <a:lstStyle/>
        <a:p>
          <a:endParaRPr lang="en-US"/>
        </a:p>
      </dgm:t>
    </dgm:pt>
    <dgm:pt modelId="{783DB988-9BDE-45E8-97F0-30091A40860E}" type="sibTrans" cxnId="{9E2C8641-9C45-4303-B4F1-1AE3E6C8D900}">
      <dgm:prSet/>
      <dgm:spPr/>
      <dgm:t>
        <a:bodyPr/>
        <a:lstStyle/>
        <a:p>
          <a:endParaRPr lang="en-US"/>
        </a:p>
      </dgm:t>
    </dgm:pt>
    <dgm:pt modelId="{7EF18E64-68B6-4F23-968C-D127C941E624}">
      <dgm:prSet custT="1"/>
      <dgm:spPr>
        <a:effectLst>
          <a:outerShdw blurRad="50800" dist="38100" algn="l" rotWithShape="0">
            <a:prstClr val="black">
              <a:alpha val="40000"/>
            </a:prstClr>
          </a:outerShdw>
        </a:effectLst>
      </dgm:spPr>
      <dgm:t>
        <a:bodyPr/>
        <a:lstStyle/>
        <a:p>
          <a:r>
            <a:rPr lang="en-US" sz="2500" b="1" dirty="0"/>
            <a:t>Accelerate HSA Funding  </a:t>
          </a:r>
          <a:endParaRPr lang="en-US" sz="2500" dirty="0"/>
        </a:p>
      </dgm:t>
    </dgm:pt>
    <dgm:pt modelId="{98DB6C13-00AE-4A7A-A073-3396AE10491A}" type="parTrans" cxnId="{C28E5CC9-A903-49FC-9E77-5465AD93422E}">
      <dgm:prSet/>
      <dgm:spPr/>
      <dgm:t>
        <a:bodyPr/>
        <a:lstStyle/>
        <a:p>
          <a:endParaRPr lang="en-US"/>
        </a:p>
      </dgm:t>
    </dgm:pt>
    <dgm:pt modelId="{D747CD97-04BC-4007-B90F-C9AC99A892F1}" type="sibTrans" cxnId="{C28E5CC9-A903-49FC-9E77-5465AD93422E}">
      <dgm:prSet/>
      <dgm:spPr/>
      <dgm:t>
        <a:bodyPr/>
        <a:lstStyle/>
        <a:p>
          <a:endParaRPr lang="en-US"/>
        </a:p>
      </dgm:t>
    </dgm:pt>
    <dgm:pt modelId="{E32E9BF7-FB18-4B72-A2ED-471D71C10E80}">
      <dgm:prSet custT="1"/>
      <dgm:spPr>
        <a:solidFill>
          <a:schemeClr val="bg1">
            <a:lumMod val="95000"/>
          </a:schemeClr>
        </a:solidFill>
        <a:ln>
          <a:noFill/>
        </a:ln>
        <a:effectLst>
          <a:outerShdw blurRad="50800" dist="38100" algn="l" rotWithShape="0">
            <a:prstClr val="black">
              <a:alpha val="40000"/>
            </a:prstClr>
          </a:outerShdw>
        </a:effectLst>
      </dgm:spPr>
      <dgm:t>
        <a:bodyPr anchor="ctr"/>
        <a:lstStyle/>
        <a:p>
          <a:pPr marL="0" algn="ctr">
            <a:buNone/>
          </a:pPr>
          <a:r>
            <a:rPr lang="en-US" sz="2400" dirty="0"/>
            <a:t>Reimburse yourself by requesting an online transfer to a personal account.  </a:t>
          </a:r>
        </a:p>
      </dgm:t>
    </dgm:pt>
    <dgm:pt modelId="{682F78B2-C70E-4CCA-8474-AEA9CA979285}" type="parTrans" cxnId="{7AD7FEF4-E1BE-40AE-8E4A-302D13CEA499}">
      <dgm:prSet/>
      <dgm:spPr/>
      <dgm:t>
        <a:bodyPr/>
        <a:lstStyle/>
        <a:p>
          <a:endParaRPr lang="en-US"/>
        </a:p>
      </dgm:t>
    </dgm:pt>
    <dgm:pt modelId="{BB73237D-5630-4B37-8861-37A8C20DA087}" type="sibTrans" cxnId="{7AD7FEF4-E1BE-40AE-8E4A-302D13CEA499}">
      <dgm:prSet/>
      <dgm:spPr/>
      <dgm:t>
        <a:bodyPr/>
        <a:lstStyle/>
        <a:p>
          <a:endParaRPr lang="en-US"/>
        </a:p>
      </dgm:t>
    </dgm:pt>
    <dgm:pt modelId="{028D327A-6374-4ADB-AC5C-21ABE02EF44F}">
      <dgm:prSet custT="1"/>
      <dgm:spPr>
        <a:solidFill>
          <a:srgbClr val="F2F2F2"/>
        </a:solidFill>
        <a:ln>
          <a:noFill/>
        </a:ln>
        <a:effectLst>
          <a:outerShdw blurRad="50800" dist="38100" algn="l" rotWithShape="0">
            <a:prstClr val="black">
              <a:alpha val="40000"/>
            </a:prstClr>
          </a:outerShdw>
        </a:effectLst>
      </dgm:spPr>
      <dgm:t>
        <a:bodyPr anchor="ctr"/>
        <a:lstStyle/>
        <a:p>
          <a:pPr marL="0" algn="ctr">
            <a:buNone/>
          </a:pPr>
          <a:r>
            <a:rPr lang="en-US" sz="2400" dirty="0"/>
            <a:t>Most doctors</a:t>
          </a:r>
          <a:r>
            <a:rPr lang="ja-JP" sz="2400" dirty="0"/>
            <a:t>’</a:t>
          </a:r>
          <a:r>
            <a:rPr lang="en-US" sz="2400" dirty="0"/>
            <a:t> offices, clinics, and hospitals will work with you. </a:t>
          </a:r>
        </a:p>
      </dgm:t>
    </dgm:pt>
    <dgm:pt modelId="{CD47D71A-7019-4305-9C0F-CE50AEE882E3}" type="parTrans" cxnId="{FA6A5C3E-A41F-4660-ADEA-381823AA6829}">
      <dgm:prSet/>
      <dgm:spPr/>
      <dgm:t>
        <a:bodyPr/>
        <a:lstStyle/>
        <a:p>
          <a:endParaRPr lang="en-US"/>
        </a:p>
      </dgm:t>
    </dgm:pt>
    <dgm:pt modelId="{3763DB5B-ED50-42EE-8553-57BFB37EFFF5}" type="sibTrans" cxnId="{FA6A5C3E-A41F-4660-ADEA-381823AA6829}">
      <dgm:prSet/>
      <dgm:spPr/>
      <dgm:t>
        <a:bodyPr/>
        <a:lstStyle/>
        <a:p>
          <a:endParaRPr lang="en-US"/>
        </a:p>
      </dgm:t>
    </dgm:pt>
    <dgm:pt modelId="{EF72FCE1-9F7F-4679-AF47-5E9E3846F42A}">
      <dgm:prSet custT="1"/>
      <dgm:spPr>
        <a:solidFill>
          <a:srgbClr val="F2F2F2"/>
        </a:solidFill>
        <a:ln>
          <a:noFill/>
        </a:ln>
        <a:effectLst>
          <a:outerShdw blurRad="50800" dist="38100" algn="l" rotWithShape="0">
            <a:prstClr val="black">
              <a:alpha val="40000"/>
            </a:prstClr>
          </a:outerShdw>
        </a:effectLst>
      </dgm:spPr>
      <dgm:t>
        <a:bodyPr anchor="ctr"/>
        <a:lstStyle/>
        <a:p>
          <a:pPr marL="0" algn="ctr">
            <a:buNone/>
          </a:pPr>
          <a:r>
            <a:rPr lang="en-US" sz="2400" dirty="0"/>
            <a:t>Ask your employer what options are available with your specific plan.</a:t>
          </a:r>
        </a:p>
      </dgm:t>
    </dgm:pt>
    <dgm:pt modelId="{DF59FE91-434F-4A49-92AA-6718B9D13449}" type="parTrans" cxnId="{EE5530D0-84F1-4B95-9DB3-004EB4BAF419}">
      <dgm:prSet/>
      <dgm:spPr/>
      <dgm:t>
        <a:bodyPr/>
        <a:lstStyle/>
        <a:p>
          <a:endParaRPr lang="en-US"/>
        </a:p>
      </dgm:t>
    </dgm:pt>
    <dgm:pt modelId="{9F1A6B9D-37A2-4AAF-BCA0-D57BB9A364AA}" type="sibTrans" cxnId="{EE5530D0-84F1-4B95-9DB3-004EB4BAF419}">
      <dgm:prSet/>
      <dgm:spPr/>
      <dgm:t>
        <a:bodyPr/>
        <a:lstStyle/>
        <a:p>
          <a:endParaRPr lang="en-US"/>
        </a:p>
      </dgm:t>
    </dgm:pt>
    <dgm:pt modelId="{EC09B24D-A406-4FE2-9301-4949F8289F9D}" type="pres">
      <dgm:prSet presAssocID="{0EBA6E53-764A-46FC-A075-1D7CCE678CC0}" presName="diagram" presStyleCnt="0">
        <dgm:presLayoutVars>
          <dgm:dir/>
          <dgm:animLvl val="lvl"/>
          <dgm:resizeHandles val="exact"/>
        </dgm:presLayoutVars>
      </dgm:prSet>
      <dgm:spPr/>
    </dgm:pt>
    <dgm:pt modelId="{397DB8A9-D2BC-47E7-8FD9-950447037489}" type="pres">
      <dgm:prSet presAssocID="{AD96C891-878E-4CC1-9B7F-A6E3C4AF74AD}" presName="compNode" presStyleCnt="0"/>
      <dgm:spPr/>
    </dgm:pt>
    <dgm:pt modelId="{978C7B33-FD55-4CAB-9852-75CD252E201A}" type="pres">
      <dgm:prSet presAssocID="{AD96C891-878E-4CC1-9B7F-A6E3C4AF74AD}" presName="childRect" presStyleLbl="bgAcc1" presStyleIdx="0" presStyleCnt="3">
        <dgm:presLayoutVars>
          <dgm:bulletEnabled val="1"/>
        </dgm:presLayoutVars>
      </dgm:prSet>
      <dgm:spPr/>
    </dgm:pt>
    <dgm:pt modelId="{6B3304B3-9519-44FC-B3CE-E618F6C41AC8}" type="pres">
      <dgm:prSet presAssocID="{AD96C891-878E-4CC1-9B7F-A6E3C4AF74AD}" presName="parentText" presStyleLbl="node1" presStyleIdx="0" presStyleCnt="0">
        <dgm:presLayoutVars>
          <dgm:chMax val="0"/>
          <dgm:bulletEnabled val="1"/>
        </dgm:presLayoutVars>
      </dgm:prSet>
      <dgm:spPr/>
    </dgm:pt>
    <dgm:pt modelId="{ACF6EFD7-76BD-4B5A-BB1D-9DA88703D461}" type="pres">
      <dgm:prSet presAssocID="{AD96C891-878E-4CC1-9B7F-A6E3C4AF74AD}" presName="parentRect" presStyleLbl="alignNode1" presStyleIdx="0" presStyleCnt="3"/>
      <dgm:spPr/>
    </dgm:pt>
    <dgm:pt modelId="{B0D2E4A3-AD37-4B1F-B5AE-767D6D72001A}" type="pres">
      <dgm:prSet presAssocID="{AD96C891-878E-4CC1-9B7F-A6E3C4AF74AD}" presName="adorn" presStyleLbl="fgAccFollowNode1" presStyleIdx="0" presStyleCnt="3"/>
      <dgm:spPr>
        <a:solidFill>
          <a:srgbClr val="D9D9D6"/>
        </a:solidFill>
        <a:effectLst>
          <a:outerShdw blurRad="50800" dist="38100" algn="l" rotWithShape="0">
            <a:prstClr val="black">
              <a:alpha val="40000"/>
            </a:prstClr>
          </a:outerShdw>
        </a:effectLst>
      </dgm:spPr>
    </dgm:pt>
    <dgm:pt modelId="{1DB12AD6-A6FF-410F-834B-9A7F1ACBE5D7}" type="pres">
      <dgm:prSet presAssocID="{208C0E5F-DA8D-4250-A5F0-9F1B987A160C}" presName="sibTrans" presStyleLbl="sibTrans2D1" presStyleIdx="0" presStyleCnt="0"/>
      <dgm:spPr/>
    </dgm:pt>
    <dgm:pt modelId="{7AD001DC-74F2-426D-8B1A-4AEBAE0626E7}" type="pres">
      <dgm:prSet presAssocID="{847EA865-D56C-4A14-B0CE-2EB272BF40EE}" presName="compNode" presStyleCnt="0"/>
      <dgm:spPr/>
    </dgm:pt>
    <dgm:pt modelId="{136E9EDE-84E1-4653-B520-41CFF0F9DC43}" type="pres">
      <dgm:prSet presAssocID="{847EA865-D56C-4A14-B0CE-2EB272BF40EE}" presName="childRect" presStyleLbl="bgAcc1" presStyleIdx="1" presStyleCnt="3">
        <dgm:presLayoutVars>
          <dgm:bulletEnabled val="1"/>
        </dgm:presLayoutVars>
      </dgm:prSet>
      <dgm:spPr/>
    </dgm:pt>
    <dgm:pt modelId="{E774FC5F-2CEC-48A0-BE03-964C7E7A2133}" type="pres">
      <dgm:prSet presAssocID="{847EA865-D56C-4A14-B0CE-2EB272BF40EE}" presName="parentText" presStyleLbl="node1" presStyleIdx="0" presStyleCnt="0">
        <dgm:presLayoutVars>
          <dgm:chMax val="0"/>
          <dgm:bulletEnabled val="1"/>
        </dgm:presLayoutVars>
      </dgm:prSet>
      <dgm:spPr/>
    </dgm:pt>
    <dgm:pt modelId="{C05081C1-B8FC-4AD8-AACD-24A553002B3C}" type="pres">
      <dgm:prSet presAssocID="{847EA865-D56C-4A14-B0CE-2EB272BF40EE}" presName="parentRect" presStyleLbl="alignNode1" presStyleIdx="1" presStyleCnt="3"/>
      <dgm:spPr/>
    </dgm:pt>
    <dgm:pt modelId="{69FCEE7B-F68F-4AB3-831F-66D4E5C74108}" type="pres">
      <dgm:prSet presAssocID="{847EA865-D56C-4A14-B0CE-2EB272BF40EE}" presName="adorn" presStyleLbl="fgAccFollowNode1" presStyleIdx="1" presStyleCnt="3"/>
      <dgm:spPr>
        <a:solidFill>
          <a:srgbClr val="D9D9D6"/>
        </a:solidFill>
        <a:effectLst>
          <a:outerShdw blurRad="50800" dist="38100" algn="l" rotWithShape="0">
            <a:prstClr val="black">
              <a:alpha val="40000"/>
            </a:prstClr>
          </a:outerShdw>
        </a:effectLst>
      </dgm:spPr>
    </dgm:pt>
    <dgm:pt modelId="{CAA6737F-2036-496D-924B-60035481A94C}" type="pres">
      <dgm:prSet presAssocID="{783DB988-9BDE-45E8-97F0-30091A40860E}" presName="sibTrans" presStyleLbl="sibTrans2D1" presStyleIdx="0" presStyleCnt="0"/>
      <dgm:spPr/>
    </dgm:pt>
    <dgm:pt modelId="{F871EB8C-C3E4-4B0B-A4C6-5221CD3F3231}" type="pres">
      <dgm:prSet presAssocID="{7EF18E64-68B6-4F23-968C-D127C941E624}" presName="compNode" presStyleCnt="0"/>
      <dgm:spPr/>
    </dgm:pt>
    <dgm:pt modelId="{B55AFC36-DC70-4AFB-A72E-1AFCEB7CDE1C}" type="pres">
      <dgm:prSet presAssocID="{7EF18E64-68B6-4F23-968C-D127C941E624}" presName="childRect" presStyleLbl="bgAcc1" presStyleIdx="2" presStyleCnt="3">
        <dgm:presLayoutVars>
          <dgm:bulletEnabled val="1"/>
        </dgm:presLayoutVars>
      </dgm:prSet>
      <dgm:spPr/>
    </dgm:pt>
    <dgm:pt modelId="{4221E477-E88C-4EE8-879C-4FD237B0F22B}" type="pres">
      <dgm:prSet presAssocID="{7EF18E64-68B6-4F23-968C-D127C941E624}" presName="parentText" presStyleLbl="node1" presStyleIdx="0" presStyleCnt="0">
        <dgm:presLayoutVars>
          <dgm:chMax val="0"/>
          <dgm:bulletEnabled val="1"/>
        </dgm:presLayoutVars>
      </dgm:prSet>
      <dgm:spPr/>
    </dgm:pt>
    <dgm:pt modelId="{E140C963-2D9B-42ED-BFF3-6797DACD5F47}" type="pres">
      <dgm:prSet presAssocID="{7EF18E64-68B6-4F23-968C-D127C941E624}" presName="parentRect" presStyleLbl="alignNode1" presStyleIdx="2" presStyleCnt="3"/>
      <dgm:spPr/>
    </dgm:pt>
    <dgm:pt modelId="{258B016C-6C76-4BC5-879E-51DD1DA839B6}" type="pres">
      <dgm:prSet presAssocID="{7EF18E64-68B6-4F23-968C-D127C941E624}" presName="adorn" presStyleLbl="fgAccFollowNode1" presStyleIdx="2" presStyleCnt="3"/>
      <dgm:spPr>
        <a:solidFill>
          <a:srgbClr val="D9D9D6"/>
        </a:solidFill>
        <a:effectLst>
          <a:outerShdw blurRad="50800" dist="38100" algn="l" rotWithShape="0">
            <a:prstClr val="black">
              <a:alpha val="40000"/>
            </a:prstClr>
          </a:outerShdw>
        </a:effectLst>
      </dgm:spPr>
    </dgm:pt>
  </dgm:ptLst>
  <dgm:cxnLst>
    <dgm:cxn modelId="{9D883006-7460-46CE-9B19-DF0524D72E1A}" type="presOf" srcId="{AD96C891-878E-4CC1-9B7F-A6E3C4AF74AD}" destId="{ACF6EFD7-76BD-4B5A-BB1D-9DA88703D461}" srcOrd="1" destOrd="0" presId="urn:microsoft.com/office/officeart/2005/8/layout/bList2"/>
    <dgm:cxn modelId="{FA6A5C3E-A41F-4660-ADEA-381823AA6829}" srcId="{847EA865-D56C-4A14-B0CE-2EB272BF40EE}" destId="{028D327A-6374-4ADB-AC5C-21ABE02EF44F}" srcOrd="0" destOrd="0" parTransId="{CD47D71A-7019-4305-9C0F-CE50AEE882E3}" sibTransId="{3763DB5B-ED50-42EE-8553-57BFB37EFFF5}"/>
    <dgm:cxn modelId="{E3455D5B-F7C8-4B94-BCBB-4B7821F0379C}" type="presOf" srcId="{7EF18E64-68B6-4F23-968C-D127C941E624}" destId="{4221E477-E88C-4EE8-879C-4FD237B0F22B}" srcOrd="0" destOrd="0" presId="urn:microsoft.com/office/officeart/2005/8/layout/bList2"/>
    <dgm:cxn modelId="{9E2C8641-9C45-4303-B4F1-1AE3E6C8D900}" srcId="{0EBA6E53-764A-46FC-A075-1D7CCE678CC0}" destId="{847EA865-D56C-4A14-B0CE-2EB272BF40EE}" srcOrd="1" destOrd="0" parTransId="{96B86341-9722-4EE0-A251-D7C7A19DC5D8}" sibTransId="{783DB988-9BDE-45E8-97F0-30091A40860E}"/>
    <dgm:cxn modelId="{55BC7D43-BD4C-4FDA-B5CE-30E7491D1436}" type="presOf" srcId="{208C0E5F-DA8D-4250-A5F0-9F1B987A160C}" destId="{1DB12AD6-A6FF-410F-834B-9A7F1ACBE5D7}" srcOrd="0" destOrd="0" presId="urn:microsoft.com/office/officeart/2005/8/layout/bList2"/>
    <dgm:cxn modelId="{3E179C68-A0B6-49B1-8F81-4C07D1D9276D}" type="presOf" srcId="{028D327A-6374-4ADB-AC5C-21ABE02EF44F}" destId="{136E9EDE-84E1-4653-B520-41CFF0F9DC43}" srcOrd="0" destOrd="0" presId="urn:microsoft.com/office/officeart/2005/8/layout/bList2"/>
    <dgm:cxn modelId="{9800EB6E-FFD6-493E-966B-FEDD2467D741}" type="presOf" srcId="{847EA865-D56C-4A14-B0CE-2EB272BF40EE}" destId="{E774FC5F-2CEC-48A0-BE03-964C7E7A2133}" srcOrd="0" destOrd="0" presId="urn:microsoft.com/office/officeart/2005/8/layout/bList2"/>
    <dgm:cxn modelId="{1C357E78-2281-4B83-8295-098C5196C7AA}" type="presOf" srcId="{847EA865-D56C-4A14-B0CE-2EB272BF40EE}" destId="{C05081C1-B8FC-4AD8-AACD-24A553002B3C}" srcOrd="1" destOrd="0" presId="urn:microsoft.com/office/officeart/2005/8/layout/bList2"/>
    <dgm:cxn modelId="{E897B58F-D2FC-4679-8B66-F5F920A71CF2}" type="presOf" srcId="{E32E9BF7-FB18-4B72-A2ED-471D71C10E80}" destId="{978C7B33-FD55-4CAB-9852-75CD252E201A}" srcOrd="0" destOrd="0" presId="urn:microsoft.com/office/officeart/2005/8/layout/bList2"/>
    <dgm:cxn modelId="{020BD594-2C2F-4245-810C-DC6E775731B0}" type="presOf" srcId="{AD96C891-878E-4CC1-9B7F-A6E3C4AF74AD}" destId="{6B3304B3-9519-44FC-B3CE-E618F6C41AC8}" srcOrd="0" destOrd="0" presId="urn:microsoft.com/office/officeart/2005/8/layout/bList2"/>
    <dgm:cxn modelId="{981BA99D-A75D-4428-BC00-454315C4F7AB}" type="presOf" srcId="{7EF18E64-68B6-4F23-968C-D127C941E624}" destId="{E140C963-2D9B-42ED-BFF3-6797DACD5F47}" srcOrd="1" destOrd="0" presId="urn:microsoft.com/office/officeart/2005/8/layout/bList2"/>
    <dgm:cxn modelId="{B5EF0FAF-36CB-4432-A57A-0A44AEAF891A}" type="presOf" srcId="{783DB988-9BDE-45E8-97F0-30091A40860E}" destId="{CAA6737F-2036-496D-924B-60035481A94C}" srcOrd="0" destOrd="0" presId="urn:microsoft.com/office/officeart/2005/8/layout/bList2"/>
    <dgm:cxn modelId="{3C4C98C3-6681-4E47-AA3B-6134DF7C1A66}" type="presOf" srcId="{0EBA6E53-764A-46FC-A075-1D7CCE678CC0}" destId="{EC09B24D-A406-4FE2-9301-4949F8289F9D}" srcOrd="0" destOrd="0" presId="urn:microsoft.com/office/officeart/2005/8/layout/bList2"/>
    <dgm:cxn modelId="{527963C8-4E7D-44A1-9D4F-8249CB62E679}" type="presOf" srcId="{EF72FCE1-9F7F-4679-AF47-5E9E3846F42A}" destId="{B55AFC36-DC70-4AFB-A72E-1AFCEB7CDE1C}" srcOrd="0" destOrd="0" presId="urn:microsoft.com/office/officeart/2005/8/layout/bList2"/>
    <dgm:cxn modelId="{C28E5CC9-A903-49FC-9E77-5465AD93422E}" srcId="{0EBA6E53-764A-46FC-A075-1D7CCE678CC0}" destId="{7EF18E64-68B6-4F23-968C-D127C941E624}" srcOrd="2" destOrd="0" parTransId="{98DB6C13-00AE-4A7A-A073-3396AE10491A}" sibTransId="{D747CD97-04BC-4007-B90F-C9AC99A892F1}"/>
    <dgm:cxn modelId="{EE5530D0-84F1-4B95-9DB3-004EB4BAF419}" srcId="{7EF18E64-68B6-4F23-968C-D127C941E624}" destId="{EF72FCE1-9F7F-4679-AF47-5E9E3846F42A}" srcOrd="0" destOrd="0" parTransId="{DF59FE91-434F-4A49-92AA-6718B9D13449}" sibTransId="{9F1A6B9D-37A2-4AAF-BCA0-D57BB9A364AA}"/>
    <dgm:cxn modelId="{93804CDA-176D-4B6A-8B5E-0C170F4219F4}" srcId="{0EBA6E53-764A-46FC-A075-1D7CCE678CC0}" destId="{AD96C891-878E-4CC1-9B7F-A6E3C4AF74AD}" srcOrd="0" destOrd="0" parTransId="{68C6792B-4D03-4839-97F7-80C39654FCB2}" sibTransId="{208C0E5F-DA8D-4250-A5F0-9F1B987A160C}"/>
    <dgm:cxn modelId="{7AD7FEF4-E1BE-40AE-8E4A-302D13CEA499}" srcId="{AD96C891-878E-4CC1-9B7F-A6E3C4AF74AD}" destId="{E32E9BF7-FB18-4B72-A2ED-471D71C10E80}" srcOrd="0" destOrd="0" parTransId="{682F78B2-C70E-4CCA-8474-AEA9CA979285}" sibTransId="{BB73237D-5630-4B37-8861-37A8C20DA087}"/>
    <dgm:cxn modelId="{BF966004-AAD6-4DA1-B16E-D3F95845BD53}" type="presParOf" srcId="{EC09B24D-A406-4FE2-9301-4949F8289F9D}" destId="{397DB8A9-D2BC-47E7-8FD9-950447037489}" srcOrd="0" destOrd="0" presId="urn:microsoft.com/office/officeart/2005/8/layout/bList2"/>
    <dgm:cxn modelId="{966D4C4B-E083-4E24-97A3-35414A4B0BB9}" type="presParOf" srcId="{397DB8A9-D2BC-47E7-8FD9-950447037489}" destId="{978C7B33-FD55-4CAB-9852-75CD252E201A}" srcOrd="0" destOrd="0" presId="urn:microsoft.com/office/officeart/2005/8/layout/bList2"/>
    <dgm:cxn modelId="{87E4C71F-E2AE-48CC-BBF3-A98FF4B9E7CB}" type="presParOf" srcId="{397DB8A9-D2BC-47E7-8FD9-950447037489}" destId="{6B3304B3-9519-44FC-B3CE-E618F6C41AC8}" srcOrd="1" destOrd="0" presId="urn:microsoft.com/office/officeart/2005/8/layout/bList2"/>
    <dgm:cxn modelId="{79727FC1-A781-4752-8596-398F9E437090}" type="presParOf" srcId="{397DB8A9-D2BC-47E7-8FD9-950447037489}" destId="{ACF6EFD7-76BD-4B5A-BB1D-9DA88703D461}" srcOrd="2" destOrd="0" presId="urn:microsoft.com/office/officeart/2005/8/layout/bList2"/>
    <dgm:cxn modelId="{905313B7-3EB9-42C3-9B8F-35D7A53E8F68}" type="presParOf" srcId="{397DB8A9-D2BC-47E7-8FD9-950447037489}" destId="{B0D2E4A3-AD37-4B1F-B5AE-767D6D72001A}" srcOrd="3" destOrd="0" presId="urn:microsoft.com/office/officeart/2005/8/layout/bList2"/>
    <dgm:cxn modelId="{F5E94749-861B-4F05-B800-A8FB0B86F06D}" type="presParOf" srcId="{EC09B24D-A406-4FE2-9301-4949F8289F9D}" destId="{1DB12AD6-A6FF-410F-834B-9A7F1ACBE5D7}" srcOrd="1" destOrd="0" presId="urn:microsoft.com/office/officeart/2005/8/layout/bList2"/>
    <dgm:cxn modelId="{B439E234-67FD-4D98-9737-49A78B3A4CD9}" type="presParOf" srcId="{EC09B24D-A406-4FE2-9301-4949F8289F9D}" destId="{7AD001DC-74F2-426D-8B1A-4AEBAE0626E7}" srcOrd="2" destOrd="0" presId="urn:microsoft.com/office/officeart/2005/8/layout/bList2"/>
    <dgm:cxn modelId="{49199177-968B-4B1E-BB8F-2C5535C5B305}" type="presParOf" srcId="{7AD001DC-74F2-426D-8B1A-4AEBAE0626E7}" destId="{136E9EDE-84E1-4653-B520-41CFF0F9DC43}" srcOrd="0" destOrd="0" presId="urn:microsoft.com/office/officeart/2005/8/layout/bList2"/>
    <dgm:cxn modelId="{02006E9A-9F01-4F74-B660-7EE370C8F6C3}" type="presParOf" srcId="{7AD001DC-74F2-426D-8B1A-4AEBAE0626E7}" destId="{E774FC5F-2CEC-48A0-BE03-964C7E7A2133}" srcOrd="1" destOrd="0" presId="urn:microsoft.com/office/officeart/2005/8/layout/bList2"/>
    <dgm:cxn modelId="{98CEE5DC-7192-496E-A060-B6ACB67D5BB0}" type="presParOf" srcId="{7AD001DC-74F2-426D-8B1A-4AEBAE0626E7}" destId="{C05081C1-B8FC-4AD8-AACD-24A553002B3C}" srcOrd="2" destOrd="0" presId="urn:microsoft.com/office/officeart/2005/8/layout/bList2"/>
    <dgm:cxn modelId="{8D5D3276-D68E-4CE0-A693-94C37CB40338}" type="presParOf" srcId="{7AD001DC-74F2-426D-8B1A-4AEBAE0626E7}" destId="{69FCEE7B-F68F-4AB3-831F-66D4E5C74108}" srcOrd="3" destOrd="0" presId="urn:microsoft.com/office/officeart/2005/8/layout/bList2"/>
    <dgm:cxn modelId="{9A07CB52-8E0B-434A-B921-32ECA3A5C08A}" type="presParOf" srcId="{EC09B24D-A406-4FE2-9301-4949F8289F9D}" destId="{CAA6737F-2036-496D-924B-60035481A94C}" srcOrd="3" destOrd="0" presId="urn:microsoft.com/office/officeart/2005/8/layout/bList2"/>
    <dgm:cxn modelId="{DE062712-D4A1-44F8-B428-F2514F8C514F}" type="presParOf" srcId="{EC09B24D-A406-4FE2-9301-4949F8289F9D}" destId="{F871EB8C-C3E4-4B0B-A4C6-5221CD3F3231}" srcOrd="4" destOrd="0" presId="urn:microsoft.com/office/officeart/2005/8/layout/bList2"/>
    <dgm:cxn modelId="{A2D65EE6-856E-4720-BE37-BC6B026B46FA}" type="presParOf" srcId="{F871EB8C-C3E4-4B0B-A4C6-5221CD3F3231}" destId="{B55AFC36-DC70-4AFB-A72E-1AFCEB7CDE1C}" srcOrd="0" destOrd="0" presId="urn:microsoft.com/office/officeart/2005/8/layout/bList2"/>
    <dgm:cxn modelId="{89C91DE9-D53A-4AE4-90C0-5A18796EB1FE}" type="presParOf" srcId="{F871EB8C-C3E4-4B0B-A4C6-5221CD3F3231}" destId="{4221E477-E88C-4EE8-879C-4FD237B0F22B}" srcOrd="1" destOrd="0" presId="urn:microsoft.com/office/officeart/2005/8/layout/bList2"/>
    <dgm:cxn modelId="{D578089E-E46B-4FD6-A9D4-9309196AD375}" type="presParOf" srcId="{F871EB8C-C3E4-4B0B-A4C6-5221CD3F3231}" destId="{E140C963-2D9B-42ED-BFF3-6797DACD5F47}" srcOrd="2" destOrd="0" presId="urn:microsoft.com/office/officeart/2005/8/layout/bList2"/>
    <dgm:cxn modelId="{6B884B89-142B-4796-8C96-A829F1F1D576}" type="presParOf" srcId="{F871EB8C-C3E4-4B0B-A4C6-5221CD3F3231}" destId="{258B016C-6C76-4BC5-879E-51DD1DA839B6}"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AD5F2D-BDD1-4F2B-A1EF-8C88D66D92EB}"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2D8F1CF8-1A63-416E-8C57-FF7E7F54F0FE}">
      <dgm:prSet phldrT="[Text]" custT="1"/>
      <dgm:spPr>
        <a:ln>
          <a:noFill/>
        </a:ln>
      </dgm:spPr>
      <dgm:t>
        <a:bodyPr/>
        <a:lstStyle/>
        <a:p>
          <a:r>
            <a:rPr lang="en-US" sz="2000" b="1" dirty="0">
              <a:solidFill>
                <a:schemeClr val="accent3"/>
              </a:solidFill>
              <a:latin typeface="+mn-lt"/>
              <a:ea typeface="Lato Light"/>
              <a:cs typeface="Lato Light"/>
            </a:rPr>
            <a:t>Select Brokerage</a:t>
          </a:r>
        </a:p>
      </dgm:t>
    </dgm:pt>
    <dgm:pt modelId="{A0DBA9AE-ED53-45A9-AE79-8B1D6F1C097B}" type="parTrans" cxnId="{2931565F-4598-45CC-B725-9F9549D31298}">
      <dgm:prSet/>
      <dgm:spPr/>
      <dgm:t>
        <a:bodyPr/>
        <a:lstStyle/>
        <a:p>
          <a:endParaRPr lang="en-US"/>
        </a:p>
      </dgm:t>
    </dgm:pt>
    <dgm:pt modelId="{7A00A30A-D620-4A1D-9760-63ECC4A92C1C}" type="sibTrans" cxnId="{2931565F-4598-45CC-B725-9F9549D31298}">
      <dgm:prSet/>
      <dgm:spPr/>
      <dgm:t>
        <a:bodyPr/>
        <a:lstStyle/>
        <a:p>
          <a:endParaRPr lang="en-US"/>
        </a:p>
      </dgm:t>
    </dgm:pt>
    <dgm:pt modelId="{9C72A37C-A1D5-44C9-9A51-3003A06826ED}">
      <dgm:prSet phldrT="[Text]" custT="1"/>
      <dgm:spPr/>
      <dgm:t>
        <a:bodyPr/>
        <a:lstStyle/>
        <a:p>
          <a:pPr marL="0" indent="0" rtl="0">
            <a:buNone/>
          </a:pPr>
          <a:r>
            <a:rPr lang="en-US" sz="1500" b="0" kern="1200" dirty="0">
              <a:latin typeface="Lato"/>
              <a:ea typeface="Lato Light"/>
              <a:cs typeface="Lato Light"/>
            </a:rPr>
            <a:t>Invest in 500+ top-rated ETFs and individual stocks curated by Morningstar</a:t>
          </a:r>
        </a:p>
      </dgm:t>
    </dgm:pt>
    <dgm:pt modelId="{08DF47B1-417F-4CE9-9543-B7DD74DCEB7C}" type="parTrans" cxnId="{8CE7C468-9A76-43F6-8B64-34C92F08E3B0}">
      <dgm:prSet/>
      <dgm:spPr/>
      <dgm:t>
        <a:bodyPr/>
        <a:lstStyle/>
        <a:p>
          <a:endParaRPr lang="en-US"/>
        </a:p>
      </dgm:t>
    </dgm:pt>
    <dgm:pt modelId="{9B6652E4-791E-4D6B-95A2-E026C6442C82}" type="sibTrans" cxnId="{8CE7C468-9A76-43F6-8B64-34C92F08E3B0}">
      <dgm:prSet/>
      <dgm:spPr/>
      <dgm:t>
        <a:bodyPr/>
        <a:lstStyle/>
        <a:p>
          <a:endParaRPr lang="en-US"/>
        </a:p>
      </dgm:t>
    </dgm:pt>
    <dgm:pt modelId="{8CED47D9-A45A-4D49-B825-1BEDDAFA05BF}">
      <dgm:prSet phldrT="[Text]" custT="1"/>
      <dgm:spPr>
        <a:ln>
          <a:noFill/>
        </a:ln>
      </dgm:spPr>
      <dgm:t>
        <a:bodyPr/>
        <a:lstStyle/>
        <a:p>
          <a:r>
            <a:rPr lang="en-US" sz="2000" b="1" dirty="0">
              <a:solidFill>
                <a:schemeClr val="accent3"/>
              </a:solidFill>
              <a:latin typeface="+mn-lt"/>
              <a:ea typeface="Lato Light"/>
              <a:cs typeface="Lato Light"/>
            </a:rPr>
            <a:t>Managed Funds</a:t>
          </a:r>
        </a:p>
      </dgm:t>
    </dgm:pt>
    <dgm:pt modelId="{81EC1952-F1A6-4038-9509-316AFF4F65E2}" type="parTrans" cxnId="{B7EF55B9-A9A9-4A55-B7F3-C45AB9603FC5}">
      <dgm:prSet/>
      <dgm:spPr/>
      <dgm:t>
        <a:bodyPr/>
        <a:lstStyle/>
        <a:p>
          <a:endParaRPr lang="en-US"/>
        </a:p>
      </dgm:t>
    </dgm:pt>
    <dgm:pt modelId="{4CD5C40E-74E1-4208-A24B-BA753423C306}" type="sibTrans" cxnId="{B7EF55B9-A9A9-4A55-B7F3-C45AB9603FC5}">
      <dgm:prSet/>
      <dgm:spPr/>
      <dgm:t>
        <a:bodyPr/>
        <a:lstStyle/>
        <a:p>
          <a:endParaRPr lang="en-US"/>
        </a:p>
      </dgm:t>
    </dgm:pt>
    <dgm:pt modelId="{A92D4C23-9DB6-4B4D-9D6F-ACAC4078A2EC}">
      <dgm:prSet phldrT="[Text]" custT="1"/>
      <dgm:spPr/>
      <dgm:t>
        <a:bodyPr/>
        <a:lstStyle/>
        <a:p>
          <a:pPr marL="0" rtl="0">
            <a:buNone/>
          </a:pPr>
          <a:r>
            <a:rPr lang="en-US" sz="1500" b="0" kern="1200" dirty="0">
              <a:latin typeface="Lato"/>
              <a:ea typeface="Lato Light"/>
              <a:cs typeface="Lato Light"/>
            </a:rPr>
            <a:t>Invest in a defined list of up to 30 ETFs curated by Morningstar, rated 3 stars or higher</a:t>
          </a:r>
        </a:p>
      </dgm:t>
    </dgm:pt>
    <dgm:pt modelId="{9EE7DE28-9560-4288-BB98-6A0E69426CCF}" type="parTrans" cxnId="{6EBB41D6-AADB-4FF1-BF12-DEDA9DBD1605}">
      <dgm:prSet/>
      <dgm:spPr/>
      <dgm:t>
        <a:bodyPr/>
        <a:lstStyle/>
        <a:p>
          <a:endParaRPr lang="en-US"/>
        </a:p>
      </dgm:t>
    </dgm:pt>
    <dgm:pt modelId="{485E0432-DC46-4716-B209-FE762830AF7D}" type="sibTrans" cxnId="{6EBB41D6-AADB-4FF1-BF12-DEDA9DBD1605}">
      <dgm:prSet/>
      <dgm:spPr/>
      <dgm:t>
        <a:bodyPr/>
        <a:lstStyle/>
        <a:p>
          <a:endParaRPr lang="en-US"/>
        </a:p>
      </dgm:t>
    </dgm:pt>
    <dgm:pt modelId="{9AE5A4F4-6930-4097-8CED-2E931AC55234}">
      <dgm:prSet phldrT="[Text]" custT="1"/>
      <dgm:spPr>
        <a:ln>
          <a:noFill/>
        </a:ln>
      </dgm:spPr>
      <dgm:t>
        <a:bodyPr/>
        <a:lstStyle/>
        <a:p>
          <a:r>
            <a:rPr lang="en-US" sz="2000" b="1" dirty="0">
              <a:solidFill>
                <a:schemeClr val="accent3"/>
              </a:solidFill>
              <a:latin typeface="+mn-lt"/>
              <a:ea typeface="Lato Light"/>
              <a:cs typeface="Lato Light"/>
            </a:rPr>
            <a:t>Automated Investing</a:t>
          </a:r>
        </a:p>
      </dgm:t>
    </dgm:pt>
    <dgm:pt modelId="{2F4215EC-E971-4230-B5B4-F9D6F4623B80}" type="parTrans" cxnId="{95CF5F27-86ED-479A-B68C-1EE167F93818}">
      <dgm:prSet/>
      <dgm:spPr/>
      <dgm:t>
        <a:bodyPr/>
        <a:lstStyle/>
        <a:p>
          <a:endParaRPr lang="en-US"/>
        </a:p>
      </dgm:t>
    </dgm:pt>
    <dgm:pt modelId="{89D27605-940A-48FA-83C0-BA89D38B30D3}" type="sibTrans" cxnId="{95CF5F27-86ED-479A-B68C-1EE167F93818}">
      <dgm:prSet/>
      <dgm:spPr/>
      <dgm:t>
        <a:bodyPr/>
        <a:lstStyle/>
        <a:p>
          <a:endParaRPr lang="en-US"/>
        </a:p>
      </dgm:t>
    </dgm:pt>
    <dgm:pt modelId="{FCEF0CA2-5ECB-479F-AC7E-C8B53688B323}">
      <dgm:prSet phldrT="[Text]" custT="1"/>
      <dgm:spPr/>
      <dgm:t>
        <a:bodyPr/>
        <a:lstStyle/>
        <a:p>
          <a:pPr marL="0">
            <a:buNone/>
          </a:pPr>
          <a:r>
            <a:rPr lang="en-US" sz="1500" b="0" dirty="0">
              <a:latin typeface="+mn-lt"/>
              <a:ea typeface="Lato Light"/>
              <a:cs typeface="Lato Light"/>
            </a:rPr>
            <a:t>Get a personalized investment model underpinned by Morningstar analysis</a:t>
          </a:r>
        </a:p>
      </dgm:t>
    </dgm:pt>
    <dgm:pt modelId="{F11DBE6D-52CB-435A-83EA-159DD66A66E2}" type="parTrans" cxnId="{FFB7440F-BB7A-4429-958A-868AF5A3B1E7}">
      <dgm:prSet/>
      <dgm:spPr/>
      <dgm:t>
        <a:bodyPr/>
        <a:lstStyle/>
        <a:p>
          <a:endParaRPr lang="en-US"/>
        </a:p>
      </dgm:t>
    </dgm:pt>
    <dgm:pt modelId="{EA44AE99-A3A8-497C-A486-5A0AF4144669}" type="sibTrans" cxnId="{FFB7440F-BB7A-4429-958A-868AF5A3B1E7}">
      <dgm:prSet/>
      <dgm:spPr/>
      <dgm:t>
        <a:bodyPr/>
        <a:lstStyle/>
        <a:p>
          <a:endParaRPr lang="en-US"/>
        </a:p>
      </dgm:t>
    </dgm:pt>
    <dgm:pt modelId="{4140F2AC-1497-4A6C-8873-B65F1535AB59}" type="pres">
      <dgm:prSet presAssocID="{C6AD5F2D-BDD1-4F2B-A1EF-8C88D66D92EB}" presName="Name0" presStyleCnt="0">
        <dgm:presLayoutVars>
          <dgm:dir/>
          <dgm:animLvl val="lvl"/>
          <dgm:resizeHandles val="exact"/>
        </dgm:presLayoutVars>
      </dgm:prSet>
      <dgm:spPr/>
    </dgm:pt>
    <dgm:pt modelId="{A65D073F-0361-467F-8463-447A77B1181B}" type="pres">
      <dgm:prSet presAssocID="{2D8F1CF8-1A63-416E-8C57-FF7E7F54F0FE}" presName="linNode" presStyleCnt="0"/>
      <dgm:spPr/>
    </dgm:pt>
    <dgm:pt modelId="{F27C42AB-4D47-4C65-9139-4A02066AD154}" type="pres">
      <dgm:prSet presAssocID="{2D8F1CF8-1A63-416E-8C57-FF7E7F54F0FE}" presName="parentText" presStyleLbl="node1" presStyleIdx="0" presStyleCnt="3" custScaleX="93189">
        <dgm:presLayoutVars>
          <dgm:chMax val="1"/>
          <dgm:bulletEnabled val="1"/>
        </dgm:presLayoutVars>
      </dgm:prSet>
      <dgm:spPr/>
    </dgm:pt>
    <dgm:pt modelId="{D2A39DA5-265F-45AB-8AE8-83FB93EC7019}" type="pres">
      <dgm:prSet presAssocID="{2D8F1CF8-1A63-416E-8C57-FF7E7F54F0FE}" presName="descendantText" presStyleLbl="alignAccFollowNode1" presStyleIdx="0" presStyleCnt="3">
        <dgm:presLayoutVars>
          <dgm:bulletEnabled val="1"/>
        </dgm:presLayoutVars>
      </dgm:prSet>
      <dgm:spPr/>
    </dgm:pt>
    <dgm:pt modelId="{19145CF9-0F33-418B-94B8-85583E66109E}" type="pres">
      <dgm:prSet presAssocID="{7A00A30A-D620-4A1D-9760-63ECC4A92C1C}" presName="sp" presStyleCnt="0"/>
      <dgm:spPr/>
    </dgm:pt>
    <dgm:pt modelId="{435BD248-2316-4382-BBA6-7DB259A6BB60}" type="pres">
      <dgm:prSet presAssocID="{8CED47D9-A45A-4D49-B825-1BEDDAFA05BF}" presName="linNode" presStyleCnt="0"/>
      <dgm:spPr/>
    </dgm:pt>
    <dgm:pt modelId="{B02BB913-8A17-47F9-8F4F-7A534A6EFD64}" type="pres">
      <dgm:prSet presAssocID="{8CED47D9-A45A-4D49-B825-1BEDDAFA05BF}" presName="parentText" presStyleLbl="node1" presStyleIdx="1" presStyleCnt="3" custScaleX="93189">
        <dgm:presLayoutVars>
          <dgm:chMax val="1"/>
          <dgm:bulletEnabled val="1"/>
        </dgm:presLayoutVars>
      </dgm:prSet>
      <dgm:spPr/>
    </dgm:pt>
    <dgm:pt modelId="{6997F4E3-29F4-44C7-ACFC-887F92896716}" type="pres">
      <dgm:prSet presAssocID="{8CED47D9-A45A-4D49-B825-1BEDDAFA05BF}" presName="descendantText" presStyleLbl="alignAccFollowNode1" presStyleIdx="1" presStyleCnt="3">
        <dgm:presLayoutVars>
          <dgm:bulletEnabled val="1"/>
        </dgm:presLayoutVars>
      </dgm:prSet>
      <dgm:spPr/>
    </dgm:pt>
    <dgm:pt modelId="{6546BC2F-D94B-43F2-861C-37FE239C3F7E}" type="pres">
      <dgm:prSet presAssocID="{4CD5C40E-74E1-4208-A24B-BA753423C306}" presName="sp" presStyleCnt="0"/>
      <dgm:spPr/>
    </dgm:pt>
    <dgm:pt modelId="{088874E6-A9D8-4E73-A1E6-810E3EA99728}" type="pres">
      <dgm:prSet presAssocID="{9AE5A4F4-6930-4097-8CED-2E931AC55234}" presName="linNode" presStyleCnt="0"/>
      <dgm:spPr/>
    </dgm:pt>
    <dgm:pt modelId="{7D6E21D7-9F27-40E3-B204-432E5ABA18D7}" type="pres">
      <dgm:prSet presAssocID="{9AE5A4F4-6930-4097-8CED-2E931AC55234}" presName="parentText" presStyleLbl="node1" presStyleIdx="2" presStyleCnt="3" custScaleX="93188">
        <dgm:presLayoutVars>
          <dgm:chMax val="1"/>
          <dgm:bulletEnabled val="1"/>
        </dgm:presLayoutVars>
      </dgm:prSet>
      <dgm:spPr/>
    </dgm:pt>
    <dgm:pt modelId="{960FE5F1-3B9F-4F14-84C7-9C51A18530E1}" type="pres">
      <dgm:prSet presAssocID="{9AE5A4F4-6930-4097-8CED-2E931AC55234}" presName="descendantText" presStyleLbl="alignAccFollowNode1" presStyleIdx="2" presStyleCnt="3">
        <dgm:presLayoutVars>
          <dgm:bulletEnabled val="1"/>
        </dgm:presLayoutVars>
      </dgm:prSet>
      <dgm:spPr/>
    </dgm:pt>
  </dgm:ptLst>
  <dgm:cxnLst>
    <dgm:cxn modelId="{FFB7440F-BB7A-4429-958A-868AF5A3B1E7}" srcId="{9AE5A4F4-6930-4097-8CED-2E931AC55234}" destId="{FCEF0CA2-5ECB-479F-AC7E-C8B53688B323}" srcOrd="0" destOrd="0" parTransId="{F11DBE6D-52CB-435A-83EA-159DD66A66E2}" sibTransId="{EA44AE99-A3A8-497C-A486-5A0AF4144669}"/>
    <dgm:cxn modelId="{16E11A19-23D5-4321-B4C4-03FFACC0827B}" type="presOf" srcId="{2D8F1CF8-1A63-416E-8C57-FF7E7F54F0FE}" destId="{F27C42AB-4D47-4C65-9139-4A02066AD154}" srcOrd="0" destOrd="0" presId="urn:microsoft.com/office/officeart/2005/8/layout/vList5"/>
    <dgm:cxn modelId="{95CF5F27-86ED-479A-B68C-1EE167F93818}" srcId="{C6AD5F2D-BDD1-4F2B-A1EF-8C88D66D92EB}" destId="{9AE5A4F4-6930-4097-8CED-2E931AC55234}" srcOrd="2" destOrd="0" parTransId="{2F4215EC-E971-4230-B5B4-F9D6F4623B80}" sibTransId="{89D27605-940A-48FA-83C0-BA89D38B30D3}"/>
    <dgm:cxn modelId="{2931565F-4598-45CC-B725-9F9549D31298}" srcId="{C6AD5F2D-BDD1-4F2B-A1EF-8C88D66D92EB}" destId="{2D8F1CF8-1A63-416E-8C57-FF7E7F54F0FE}" srcOrd="0" destOrd="0" parTransId="{A0DBA9AE-ED53-45A9-AE79-8B1D6F1C097B}" sibTransId="{7A00A30A-D620-4A1D-9760-63ECC4A92C1C}"/>
    <dgm:cxn modelId="{8CE7C468-9A76-43F6-8B64-34C92F08E3B0}" srcId="{2D8F1CF8-1A63-416E-8C57-FF7E7F54F0FE}" destId="{9C72A37C-A1D5-44C9-9A51-3003A06826ED}" srcOrd="0" destOrd="0" parTransId="{08DF47B1-417F-4CE9-9543-B7DD74DCEB7C}" sibTransId="{9B6652E4-791E-4D6B-95A2-E026C6442C82}"/>
    <dgm:cxn modelId="{AA744756-0AD4-42BA-ABB1-5F2BCB84A131}" type="presOf" srcId="{FCEF0CA2-5ECB-479F-AC7E-C8B53688B323}" destId="{960FE5F1-3B9F-4F14-84C7-9C51A18530E1}" srcOrd="0" destOrd="0" presId="urn:microsoft.com/office/officeart/2005/8/layout/vList5"/>
    <dgm:cxn modelId="{877D137B-8D3B-4D0C-893E-2B2A0E0CE6D4}" type="presOf" srcId="{8CED47D9-A45A-4D49-B825-1BEDDAFA05BF}" destId="{B02BB913-8A17-47F9-8F4F-7A534A6EFD64}" srcOrd="0" destOrd="0" presId="urn:microsoft.com/office/officeart/2005/8/layout/vList5"/>
    <dgm:cxn modelId="{DB488D7D-C383-4922-9807-18C53DBAA793}" type="presOf" srcId="{9AE5A4F4-6930-4097-8CED-2E931AC55234}" destId="{7D6E21D7-9F27-40E3-B204-432E5ABA18D7}" srcOrd="0" destOrd="0" presId="urn:microsoft.com/office/officeart/2005/8/layout/vList5"/>
    <dgm:cxn modelId="{3407D99C-5E83-4E16-A1CA-76DCC5328226}" type="presOf" srcId="{A92D4C23-9DB6-4B4D-9D6F-ACAC4078A2EC}" destId="{6997F4E3-29F4-44C7-ACFC-887F92896716}" srcOrd="0" destOrd="0" presId="urn:microsoft.com/office/officeart/2005/8/layout/vList5"/>
    <dgm:cxn modelId="{B7EF55B9-A9A9-4A55-B7F3-C45AB9603FC5}" srcId="{C6AD5F2D-BDD1-4F2B-A1EF-8C88D66D92EB}" destId="{8CED47D9-A45A-4D49-B825-1BEDDAFA05BF}" srcOrd="1" destOrd="0" parTransId="{81EC1952-F1A6-4038-9509-316AFF4F65E2}" sibTransId="{4CD5C40E-74E1-4208-A24B-BA753423C306}"/>
    <dgm:cxn modelId="{C6D433BE-34A7-48D6-A36B-6B5E21C724E7}" type="presOf" srcId="{C6AD5F2D-BDD1-4F2B-A1EF-8C88D66D92EB}" destId="{4140F2AC-1497-4A6C-8873-B65F1535AB59}" srcOrd="0" destOrd="0" presId="urn:microsoft.com/office/officeart/2005/8/layout/vList5"/>
    <dgm:cxn modelId="{6EBB41D6-AADB-4FF1-BF12-DEDA9DBD1605}" srcId="{8CED47D9-A45A-4D49-B825-1BEDDAFA05BF}" destId="{A92D4C23-9DB6-4B4D-9D6F-ACAC4078A2EC}" srcOrd="0" destOrd="0" parTransId="{9EE7DE28-9560-4288-BB98-6A0E69426CCF}" sibTransId="{485E0432-DC46-4716-B209-FE762830AF7D}"/>
    <dgm:cxn modelId="{AAC8C5F4-9128-4183-84BF-CE8B7D2BC518}" type="presOf" srcId="{9C72A37C-A1D5-44C9-9A51-3003A06826ED}" destId="{D2A39DA5-265F-45AB-8AE8-83FB93EC7019}" srcOrd="0" destOrd="0" presId="urn:microsoft.com/office/officeart/2005/8/layout/vList5"/>
    <dgm:cxn modelId="{EF7C28B2-AF71-4D01-957C-514BAEA60EF3}" type="presParOf" srcId="{4140F2AC-1497-4A6C-8873-B65F1535AB59}" destId="{A65D073F-0361-467F-8463-447A77B1181B}" srcOrd="0" destOrd="0" presId="urn:microsoft.com/office/officeart/2005/8/layout/vList5"/>
    <dgm:cxn modelId="{061FB6B9-537B-4B92-BEA1-1851CD50C468}" type="presParOf" srcId="{A65D073F-0361-467F-8463-447A77B1181B}" destId="{F27C42AB-4D47-4C65-9139-4A02066AD154}" srcOrd="0" destOrd="0" presId="urn:microsoft.com/office/officeart/2005/8/layout/vList5"/>
    <dgm:cxn modelId="{96EAA775-D0F5-4E27-94B3-CAF432F61302}" type="presParOf" srcId="{A65D073F-0361-467F-8463-447A77B1181B}" destId="{D2A39DA5-265F-45AB-8AE8-83FB93EC7019}" srcOrd="1" destOrd="0" presId="urn:microsoft.com/office/officeart/2005/8/layout/vList5"/>
    <dgm:cxn modelId="{E571E90A-9B2C-461E-8F05-B809646CBF47}" type="presParOf" srcId="{4140F2AC-1497-4A6C-8873-B65F1535AB59}" destId="{19145CF9-0F33-418B-94B8-85583E66109E}" srcOrd="1" destOrd="0" presId="urn:microsoft.com/office/officeart/2005/8/layout/vList5"/>
    <dgm:cxn modelId="{BBBD3AE1-8160-4DE1-8A37-AEC11B08EBFC}" type="presParOf" srcId="{4140F2AC-1497-4A6C-8873-B65F1535AB59}" destId="{435BD248-2316-4382-BBA6-7DB259A6BB60}" srcOrd="2" destOrd="0" presId="urn:microsoft.com/office/officeart/2005/8/layout/vList5"/>
    <dgm:cxn modelId="{22F79D2B-E3DA-427E-AF47-87CA7D94236E}" type="presParOf" srcId="{435BD248-2316-4382-BBA6-7DB259A6BB60}" destId="{B02BB913-8A17-47F9-8F4F-7A534A6EFD64}" srcOrd="0" destOrd="0" presId="urn:microsoft.com/office/officeart/2005/8/layout/vList5"/>
    <dgm:cxn modelId="{2AC0BC1F-1551-4C7D-BD64-296114F556CA}" type="presParOf" srcId="{435BD248-2316-4382-BBA6-7DB259A6BB60}" destId="{6997F4E3-29F4-44C7-ACFC-887F92896716}" srcOrd="1" destOrd="0" presId="urn:microsoft.com/office/officeart/2005/8/layout/vList5"/>
    <dgm:cxn modelId="{1C693038-638D-48CD-8E52-0D886398848C}" type="presParOf" srcId="{4140F2AC-1497-4A6C-8873-B65F1535AB59}" destId="{6546BC2F-D94B-43F2-861C-37FE239C3F7E}" srcOrd="3" destOrd="0" presId="urn:microsoft.com/office/officeart/2005/8/layout/vList5"/>
    <dgm:cxn modelId="{51E9209F-F3C4-40A6-B3D4-F0B6DB2A7E94}" type="presParOf" srcId="{4140F2AC-1497-4A6C-8873-B65F1535AB59}" destId="{088874E6-A9D8-4E73-A1E6-810E3EA99728}" srcOrd="4" destOrd="0" presId="urn:microsoft.com/office/officeart/2005/8/layout/vList5"/>
    <dgm:cxn modelId="{A7BFC2F8-9E3A-4C04-AAF1-4BEBB59EC417}" type="presParOf" srcId="{088874E6-A9D8-4E73-A1E6-810E3EA99728}" destId="{7D6E21D7-9F27-40E3-B204-432E5ABA18D7}" srcOrd="0" destOrd="0" presId="urn:microsoft.com/office/officeart/2005/8/layout/vList5"/>
    <dgm:cxn modelId="{5B68758F-8AFD-4694-8805-DEBA2CB18FC2}" type="presParOf" srcId="{088874E6-A9D8-4E73-A1E6-810E3EA99728}" destId="{960FE5F1-3B9F-4F14-84C7-9C51A18530E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445D8-0422-44BD-AD0A-C6D53B4DBE58}">
      <dsp:nvSpPr>
        <dsp:cNvPr id="0" name=""/>
        <dsp:cNvSpPr/>
      </dsp:nvSpPr>
      <dsp:spPr>
        <a:xfrm>
          <a:off x="2304" y="0"/>
          <a:ext cx="3585343" cy="448759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Lato" panose="020F0502020204030203" pitchFamily="34" charset="0"/>
            </a:rPr>
            <a:t>Pay for out-of-pocket medical expenses with tax-free dollars </a:t>
          </a:r>
        </a:p>
      </dsp:txBody>
      <dsp:txXfrm>
        <a:off x="2304" y="1795037"/>
        <a:ext cx="3585343" cy="1795037"/>
      </dsp:txXfrm>
    </dsp:sp>
    <dsp:sp modelId="{E3FD936C-36D2-42FF-9847-C302A5987C50}">
      <dsp:nvSpPr>
        <dsp:cNvPr id="0" name=""/>
        <dsp:cNvSpPr/>
      </dsp:nvSpPr>
      <dsp:spPr>
        <a:xfrm>
          <a:off x="1174185" y="376357"/>
          <a:ext cx="1241581" cy="1280165"/>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EB0F354-B25B-49C5-9A09-3F4D8271F8C9}">
      <dsp:nvSpPr>
        <dsp:cNvPr id="0" name=""/>
        <dsp:cNvSpPr/>
      </dsp:nvSpPr>
      <dsp:spPr>
        <a:xfrm>
          <a:off x="3695208" y="0"/>
          <a:ext cx="3585343" cy="448759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Lato" panose="020F0502020204030203" pitchFamily="34" charset="0"/>
            </a:rPr>
            <a:t>Rules governed by Internal Revenue Code (IRC) Section 223</a:t>
          </a:r>
        </a:p>
      </dsp:txBody>
      <dsp:txXfrm>
        <a:off x="3695208" y="1795037"/>
        <a:ext cx="3585343" cy="1795037"/>
      </dsp:txXfrm>
    </dsp:sp>
    <dsp:sp modelId="{BD6A9690-5D0F-4F05-BE0A-1EC8FB1CDD34}">
      <dsp:nvSpPr>
        <dsp:cNvPr id="0" name=""/>
        <dsp:cNvSpPr/>
      </dsp:nvSpPr>
      <dsp:spPr>
        <a:xfrm>
          <a:off x="4982738" y="376357"/>
          <a:ext cx="1010282" cy="1280165"/>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DDE095-99DE-4E7A-B83A-7DE3355D4CC6}">
      <dsp:nvSpPr>
        <dsp:cNvPr id="0" name=""/>
        <dsp:cNvSpPr/>
      </dsp:nvSpPr>
      <dsp:spPr>
        <a:xfrm>
          <a:off x="7388112" y="0"/>
          <a:ext cx="3585343" cy="4487594"/>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HDHP participants can spend funds now or save for retirement</a:t>
          </a:r>
        </a:p>
      </dsp:txBody>
      <dsp:txXfrm>
        <a:off x="7388112" y="1795037"/>
        <a:ext cx="3585343" cy="1795037"/>
      </dsp:txXfrm>
    </dsp:sp>
    <dsp:sp modelId="{9A708993-2E45-42D3-A526-E4AD0EA903BF}">
      <dsp:nvSpPr>
        <dsp:cNvPr id="0" name=""/>
        <dsp:cNvSpPr/>
      </dsp:nvSpPr>
      <dsp:spPr>
        <a:xfrm>
          <a:off x="8559993" y="376357"/>
          <a:ext cx="1241581" cy="1280165"/>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7E50EF-A374-49F8-B1D6-53BEABA3AFB7}">
      <dsp:nvSpPr>
        <dsp:cNvPr id="0" name=""/>
        <dsp:cNvSpPr/>
      </dsp:nvSpPr>
      <dsp:spPr>
        <a:xfrm>
          <a:off x="439030" y="3309867"/>
          <a:ext cx="10097699" cy="1113264"/>
        </a:xfrm>
        <a:prstGeom prst="leftRightArrow">
          <a:avLst/>
        </a:prstGeom>
        <a:solidFill>
          <a:schemeClr val="accent2"/>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34C16-E0EF-4A81-A4E4-081EA2B948ED}">
      <dsp:nvSpPr>
        <dsp:cNvPr id="0" name=""/>
        <dsp:cNvSpPr/>
      </dsp:nvSpPr>
      <dsp:spPr>
        <a:xfrm>
          <a:off x="-5721179" y="-875718"/>
          <a:ext cx="6811425" cy="6811425"/>
        </a:xfrm>
        <a:prstGeom prst="blockArc">
          <a:avLst>
            <a:gd name="adj1" fmla="val 18900000"/>
            <a:gd name="adj2" fmla="val 2700000"/>
            <a:gd name="adj3" fmla="val 317"/>
          </a:avLst>
        </a:prstGeom>
        <a:solidFill>
          <a:schemeClr val="tx2"/>
        </a:solid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4353B0-CD42-44CE-A233-CB5BBA0C6287}">
      <dsp:nvSpPr>
        <dsp:cNvPr id="0" name=""/>
        <dsp:cNvSpPr/>
      </dsp:nvSpPr>
      <dsp:spPr>
        <a:xfrm>
          <a:off x="476573" y="316148"/>
          <a:ext cx="10304191" cy="632701"/>
        </a:xfrm>
        <a:prstGeom prst="rect">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206" tIns="60960" rIns="60960" bIns="60960" numCol="1" spcCol="1270" anchor="ctr" anchorCtr="0">
          <a:noAutofi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YOU own the funds: </a:t>
          </a:r>
          <a:r>
            <a:rPr lang="en-US" sz="2000" dirty="0">
              <a:solidFill>
                <a:schemeClr val="bg1"/>
              </a:solidFill>
            </a:rPr>
            <a:t>Keep any funds contributed to the account</a:t>
          </a:r>
          <a:endParaRPr lang="en-US" sz="2400" b="1" kern="1200" cap="all" spc="100" baseline="0" dirty="0">
            <a:solidFill>
              <a:schemeClr val="bg1"/>
            </a:solidFill>
            <a:latin typeface="Lato" panose="020F0502020204030203" pitchFamily="34" charset="0"/>
            <a:ea typeface="+mn-ea"/>
            <a:cs typeface="+mn-cs"/>
          </a:endParaRPr>
        </a:p>
      </dsp:txBody>
      <dsp:txXfrm>
        <a:off x="476573" y="316148"/>
        <a:ext cx="10304191" cy="632701"/>
      </dsp:txXfrm>
    </dsp:sp>
    <dsp:sp modelId="{5DF0E06F-323C-4250-8371-74874CE48C54}">
      <dsp:nvSpPr>
        <dsp:cNvPr id="0" name=""/>
        <dsp:cNvSpPr/>
      </dsp:nvSpPr>
      <dsp:spPr>
        <a:xfrm>
          <a:off x="81135" y="237060"/>
          <a:ext cx="790876" cy="790876"/>
        </a:xfrm>
        <a:prstGeom prst="ellipse">
          <a:avLst/>
        </a:prstGeom>
        <a:solidFill>
          <a:schemeClr val="bg1">
            <a:lumMod val="9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8A6DB4-033C-4B67-8960-5A73C025B5F2}">
      <dsp:nvSpPr>
        <dsp:cNvPr id="0" name=""/>
        <dsp:cNvSpPr/>
      </dsp:nvSpPr>
      <dsp:spPr>
        <a:xfrm>
          <a:off x="929948" y="1264896"/>
          <a:ext cx="9850816" cy="632701"/>
        </a:xfrm>
        <a:prstGeom prst="rect">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20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rPr>
            <a:t>FUNDS ROLL OVER year-to-year: </a:t>
          </a:r>
          <a:r>
            <a:rPr lang="en-US" sz="2000" kern="1200" dirty="0">
              <a:solidFill>
                <a:schemeClr val="bg1"/>
              </a:solidFill>
            </a:rPr>
            <a:t>No use-or-lose provision</a:t>
          </a:r>
          <a:endParaRPr lang="en-US" sz="2400" b="1" kern="1200" cap="all" spc="100" baseline="0" dirty="0">
            <a:solidFill>
              <a:schemeClr val="bg1"/>
            </a:solidFill>
            <a:latin typeface="Lato" panose="020F0502020204030203" pitchFamily="34" charset="0"/>
          </a:endParaRPr>
        </a:p>
      </dsp:txBody>
      <dsp:txXfrm>
        <a:off x="929948" y="1264896"/>
        <a:ext cx="9850816" cy="632701"/>
      </dsp:txXfrm>
    </dsp:sp>
    <dsp:sp modelId="{2D063A8C-115B-4896-9449-0CF107A45EE3}">
      <dsp:nvSpPr>
        <dsp:cNvPr id="0" name=""/>
        <dsp:cNvSpPr/>
      </dsp:nvSpPr>
      <dsp:spPr>
        <a:xfrm>
          <a:off x="534510" y="1185808"/>
          <a:ext cx="790876" cy="790876"/>
        </a:xfrm>
        <a:prstGeom prst="ellipse">
          <a:avLst/>
        </a:prstGeom>
        <a:solidFill>
          <a:schemeClr val="bg1">
            <a:lumMod val="9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5D4A70C-FEBB-45A7-8602-7F7FE27EFF01}">
      <dsp:nvSpPr>
        <dsp:cNvPr id="0" name=""/>
        <dsp:cNvSpPr/>
      </dsp:nvSpPr>
      <dsp:spPr>
        <a:xfrm>
          <a:off x="1069098" y="2213643"/>
          <a:ext cx="9711666" cy="632701"/>
        </a:xfrm>
        <a:prstGeom prst="rect">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206" tIns="60960" rIns="60960" bIns="60960" numCol="1" spcCol="1270" anchor="ctr" anchorCtr="0">
          <a:noAutofi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Triple tax benefits: </a:t>
          </a:r>
          <a:r>
            <a:rPr lang="en-US" sz="2000" dirty="0">
              <a:solidFill>
                <a:schemeClr val="bg1"/>
              </a:solidFill>
            </a:rPr>
            <a:t>Save on contributions, earnings &amp; withdrawals</a:t>
          </a:r>
          <a:endParaRPr lang="en-US" sz="2400" b="1" kern="1200" cap="all" spc="100" baseline="0" dirty="0">
            <a:solidFill>
              <a:schemeClr val="bg1"/>
            </a:solidFill>
            <a:latin typeface="Lato" panose="020F0502020204030203" pitchFamily="34" charset="0"/>
            <a:ea typeface="+mn-ea"/>
            <a:cs typeface="+mn-cs"/>
          </a:endParaRPr>
        </a:p>
      </dsp:txBody>
      <dsp:txXfrm>
        <a:off x="1069098" y="2213643"/>
        <a:ext cx="9711666" cy="632701"/>
      </dsp:txXfrm>
    </dsp:sp>
    <dsp:sp modelId="{3E9993D8-BD88-4F41-9CBF-DC610DF420BB}">
      <dsp:nvSpPr>
        <dsp:cNvPr id="0" name=""/>
        <dsp:cNvSpPr/>
      </dsp:nvSpPr>
      <dsp:spPr>
        <a:xfrm>
          <a:off x="673660" y="2134556"/>
          <a:ext cx="790876" cy="790876"/>
        </a:xfrm>
        <a:prstGeom prst="ellipse">
          <a:avLst/>
        </a:prstGeom>
        <a:solidFill>
          <a:schemeClr val="bg1">
            <a:lumMod val="9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D57AE21-D036-4490-A0AF-D016749C9E36}">
      <dsp:nvSpPr>
        <dsp:cNvPr id="0" name=""/>
        <dsp:cNvSpPr/>
      </dsp:nvSpPr>
      <dsp:spPr>
        <a:xfrm>
          <a:off x="929948" y="3162391"/>
          <a:ext cx="9850816" cy="632701"/>
        </a:xfrm>
        <a:prstGeom prst="rect">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206" tIns="60960" rIns="60960" bIns="60960" numCol="1" spcCol="1270" anchor="ctr" anchorCtr="0">
          <a:noAutofi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EARN INTEREST &amp; INVEST: </a:t>
          </a:r>
          <a:r>
            <a:rPr lang="en-US" sz="2000" dirty="0">
              <a:solidFill>
                <a:schemeClr val="bg1"/>
              </a:solidFill>
            </a:rPr>
            <a:t>Provide a supplement to retirement savings</a:t>
          </a:r>
          <a:endParaRPr lang="en-US" sz="2400" b="1" kern="1200" cap="all" spc="100" baseline="0" dirty="0">
            <a:solidFill>
              <a:schemeClr val="bg1"/>
            </a:solidFill>
            <a:latin typeface="Lato" panose="020F0502020204030203" pitchFamily="34" charset="0"/>
            <a:ea typeface="+mn-ea"/>
            <a:cs typeface="+mn-cs"/>
          </a:endParaRPr>
        </a:p>
      </dsp:txBody>
      <dsp:txXfrm>
        <a:off x="929948" y="3162391"/>
        <a:ext cx="9850816" cy="632701"/>
      </dsp:txXfrm>
    </dsp:sp>
    <dsp:sp modelId="{24348F10-21FE-4173-BCC4-59C35D7C86EB}">
      <dsp:nvSpPr>
        <dsp:cNvPr id="0" name=""/>
        <dsp:cNvSpPr/>
      </dsp:nvSpPr>
      <dsp:spPr>
        <a:xfrm>
          <a:off x="534510" y="3083304"/>
          <a:ext cx="790876" cy="790876"/>
        </a:xfrm>
        <a:prstGeom prst="ellipse">
          <a:avLst/>
        </a:prstGeom>
        <a:solidFill>
          <a:schemeClr val="bg1">
            <a:lumMod val="9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3A6618D-FA4C-426D-9B53-4A57540E598F}">
      <dsp:nvSpPr>
        <dsp:cNvPr id="0" name=""/>
        <dsp:cNvSpPr/>
      </dsp:nvSpPr>
      <dsp:spPr>
        <a:xfrm>
          <a:off x="476573" y="4111139"/>
          <a:ext cx="10304191" cy="632701"/>
        </a:xfrm>
        <a:prstGeom prst="rect">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206" tIns="60960" rIns="60960" bIns="60960" numCol="1" spcCol="1270" anchor="ctr" anchorCtr="0">
          <a:noAutofit/>
        </a:bodyPr>
        <a:lstStyle/>
        <a:p>
          <a:pPr marL="0" lvl="0" indent="0" algn="l" defTabSz="800100">
            <a:lnSpc>
              <a:spcPct val="90000"/>
            </a:lnSpc>
            <a:spcBef>
              <a:spcPct val="0"/>
            </a:spcBef>
            <a:spcAft>
              <a:spcPct val="35000"/>
            </a:spcAft>
            <a:buNone/>
          </a:pPr>
          <a:r>
            <a:rPr lang="en-US" sz="2400" b="1" kern="1200" cap="all" spc="100" baseline="0" dirty="0">
              <a:solidFill>
                <a:schemeClr val="accent2"/>
              </a:solidFill>
              <a:latin typeface="Lato" panose="020F0502020204030203" pitchFamily="34" charset="0"/>
              <a:ea typeface="+mn-ea"/>
              <a:cs typeface="+mn-cs"/>
            </a:rPr>
            <a:t>Tax-free withdrawals: </a:t>
          </a:r>
          <a:r>
            <a:rPr lang="en-US" sz="2000" dirty="0">
              <a:solidFill>
                <a:schemeClr val="bg1"/>
              </a:solidFill>
            </a:rPr>
            <a:t>Spend tax-free dollars even if coverage ends </a:t>
          </a:r>
          <a:endParaRPr lang="en-US" sz="2400" b="1" kern="1200" cap="all" spc="100" baseline="0" dirty="0">
            <a:solidFill>
              <a:schemeClr val="bg1"/>
            </a:solidFill>
            <a:latin typeface="Lato" panose="020F0502020204030203" pitchFamily="34" charset="0"/>
            <a:ea typeface="+mn-ea"/>
            <a:cs typeface="+mn-cs"/>
          </a:endParaRPr>
        </a:p>
      </dsp:txBody>
      <dsp:txXfrm>
        <a:off x="476573" y="4111139"/>
        <a:ext cx="10304191" cy="632701"/>
      </dsp:txXfrm>
    </dsp:sp>
    <dsp:sp modelId="{3C04F167-95CE-459A-8838-73E7709112C2}">
      <dsp:nvSpPr>
        <dsp:cNvPr id="0" name=""/>
        <dsp:cNvSpPr/>
      </dsp:nvSpPr>
      <dsp:spPr>
        <a:xfrm>
          <a:off x="81135" y="4032052"/>
          <a:ext cx="790876" cy="790876"/>
        </a:xfrm>
        <a:prstGeom prst="ellipse">
          <a:avLst/>
        </a:prstGeom>
        <a:solidFill>
          <a:schemeClr val="bg1">
            <a:lumMod val="9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81196-28B8-4749-B512-4CBFC06B130E}">
      <dsp:nvSpPr>
        <dsp:cNvPr id="0" name=""/>
        <dsp:cNvSpPr/>
      </dsp:nvSpPr>
      <dsp:spPr>
        <a:xfrm>
          <a:off x="0" y="19555"/>
          <a:ext cx="10652667" cy="647595"/>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Covered by an HSA-compatible health plan </a:t>
          </a:r>
          <a:endParaRPr lang="en-US" sz="2700" kern="1200" dirty="0"/>
        </a:p>
      </dsp:txBody>
      <dsp:txXfrm>
        <a:off x="31613" y="51168"/>
        <a:ext cx="10589441" cy="584369"/>
      </dsp:txXfrm>
    </dsp:sp>
    <dsp:sp modelId="{A5968D77-4F1F-4B0C-9634-30FF55BD5BEF}">
      <dsp:nvSpPr>
        <dsp:cNvPr id="0" name=""/>
        <dsp:cNvSpPr/>
      </dsp:nvSpPr>
      <dsp:spPr>
        <a:xfrm>
          <a:off x="0" y="667150"/>
          <a:ext cx="106526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22" tIns="34290" rIns="192024" bIns="34290" numCol="1" spcCol="1270" anchor="t" anchorCtr="0">
          <a:noAutofit/>
        </a:bodyPr>
        <a:lstStyle/>
        <a:p>
          <a:pPr marL="228600" lvl="1" indent="-228600" algn="l" defTabSz="933450">
            <a:lnSpc>
              <a:spcPct val="90000"/>
            </a:lnSpc>
            <a:spcBef>
              <a:spcPct val="0"/>
            </a:spcBef>
            <a:spcAft>
              <a:spcPct val="20000"/>
            </a:spcAft>
            <a:buNone/>
          </a:pPr>
          <a:r>
            <a:rPr lang="en-US" sz="2100" kern="1200" dirty="0"/>
            <a:t>As defined by the IRS</a:t>
          </a:r>
        </a:p>
      </dsp:txBody>
      <dsp:txXfrm>
        <a:off x="0" y="667150"/>
        <a:ext cx="10652667" cy="447120"/>
      </dsp:txXfrm>
    </dsp:sp>
    <dsp:sp modelId="{1FBD52C1-F0BE-4275-91B5-990D8E1E961E}">
      <dsp:nvSpPr>
        <dsp:cNvPr id="0" name=""/>
        <dsp:cNvSpPr/>
      </dsp:nvSpPr>
      <dsp:spPr>
        <a:xfrm>
          <a:off x="0" y="1114270"/>
          <a:ext cx="10652667" cy="647595"/>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Not covered by any ineligible coverage</a:t>
          </a:r>
          <a:endParaRPr lang="en-US" sz="2700" kern="1200" dirty="0"/>
        </a:p>
      </dsp:txBody>
      <dsp:txXfrm>
        <a:off x="31613" y="1145883"/>
        <a:ext cx="10589441" cy="584369"/>
      </dsp:txXfrm>
    </dsp:sp>
    <dsp:sp modelId="{EC426E63-0B30-49A8-8834-3DE47626E98C}">
      <dsp:nvSpPr>
        <dsp:cNvPr id="0" name=""/>
        <dsp:cNvSpPr/>
      </dsp:nvSpPr>
      <dsp:spPr>
        <a:xfrm>
          <a:off x="0" y="1761865"/>
          <a:ext cx="10652667"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22" tIns="34290" rIns="192024" bIns="34290" numCol="1" spcCol="1270" anchor="t" anchorCtr="0">
          <a:noAutofit/>
        </a:bodyPr>
        <a:lstStyle/>
        <a:p>
          <a:pPr marL="228600" lvl="1" indent="-228600" algn="l" defTabSz="933450">
            <a:lnSpc>
              <a:spcPct val="90000"/>
            </a:lnSpc>
            <a:spcBef>
              <a:spcPct val="0"/>
            </a:spcBef>
            <a:spcAft>
              <a:spcPct val="20000"/>
            </a:spcAft>
            <a:buNone/>
          </a:pPr>
          <a:r>
            <a:rPr lang="en-US" sz="2100" b="0" u="none" kern="1200" dirty="0"/>
            <a:t>Ineligible coverage includes: </a:t>
          </a:r>
        </a:p>
        <a:p>
          <a:pPr marL="457200" lvl="2" indent="-228600" algn="l" defTabSz="933450">
            <a:lnSpc>
              <a:spcPct val="90000"/>
            </a:lnSpc>
            <a:spcBef>
              <a:spcPct val="0"/>
            </a:spcBef>
            <a:spcAft>
              <a:spcPct val="20000"/>
            </a:spcAft>
            <a:buChar char="•"/>
          </a:pPr>
          <a:r>
            <a:rPr lang="en-US" sz="2100" kern="1200" dirty="0"/>
            <a:t>Enrollment in a Medical FSA or HRA. </a:t>
          </a:r>
        </a:p>
        <a:p>
          <a:pPr marL="457200" lvl="2" indent="-228600" algn="l" defTabSz="933450">
            <a:lnSpc>
              <a:spcPct val="90000"/>
            </a:lnSpc>
            <a:spcBef>
              <a:spcPct val="0"/>
            </a:spcBef>
            <a:spcAft>
              <a:spcPct val="20000"/>
            </a:spcAft>
            <a:buChar char="•"/>
          </a:pPr>
          <a:r>
            <a:rPr lang="en-US" sz="2100" kern="1200" dirty="0"/>
            <a:t>Enrollment under a spouse</a:t>
          </a:r>
          <a:r>
            <a:rPr lang="ja-JP" sz="2100" kern="1200" dirty="0"/>
            <a:t>’</a:t>
          </a:r>
          <a:r>
            <a:rPr lang="en-US" sz="2100" kern="1200" dirty="0"/>
            <a:t>s health plan that is not an HSA-compatible health plan, Medical FSA or HRA.</a:t>
          </a:r>
        </a:p>
      </dsp:txBody>
      <dsp:txXfrm>
        <a:off x="0" y="1761865"/>
        <a:ext cx="10652667" cy="1369305"/>
      </dsp:txXfrm>
    </dsp:sp>
    <dsp:sp modelId="{10BEF82B-7077-4FFA-9874-C92D1EDB90DB}">
      <dsp:nvSpPr>
        <dsp:cNvPr id="0" name=""/>
        <dsp:cNvSpPr/>
      </dsp:nvSpPr>
      <dsp:spPr>
        <a:xfrm>
          <a:off x="0" y="3131170"/>
          <a:ext cx="10652667" cy="647595"/>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a:t>Not claimed as a dependent on another person</a:t>
          </a:r>
          <a:r>
            <a:rPr lang="ja-JP" sz="2700" b="1" kern="1200" baseline="0"/>
            <a:t>’</a:t>
          </a:r>
          <a:r>
            <a:rPr lang="en-US" sz="2700" b="1" kern="1200" baseline="0"/>
            <a:t>s tax return </a:t>
          </a:r>
          <a:endParaRPr lang="en-US" sz="2700" kern="1200"/>
        </a:p>
      </dsp:txBody>
      <dsp:txXfrm>
        <a:off x="31613" y="3162783"/>
        <a:ext cx="10589441" cy="584369"/>
      </dsp:txXfrm>
    </dsp:sp>
    <dsp:sp modelId="{3291949F-1132-4C7C-8115-AE3D3D6A9329}">
      <dsp:nvSpPr>
        <dsp:cNvPr id="0" name=""/>
        <dsp:cNvSpPr/>
      </dsp:nvSpPr>
      <dsp:spPr>
        <a:xfrm>
          <a:off x="0" y="3778765"/>
          <a:ext cx="106526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22" tIns="34290" rIns="192024" bIns="34290" numCol="1" spcCol="1270" anchor="t" anchorCtr="0">
          <a:noAutofit/>
        </a:bodyPr>
        <a:lstStyle/>
        <a:p>
          <a:pPr marL="228600" lvl="1" indent="-228600" algn="l" defTabSz="933450">
            <a:lnSpc>
              <a:spcPct val="90000"/>
            </a:lnSpc>
            <a:spcBef>
              <a:spcPct val="0"/>
            </a:spcBef>
            <a:spcAft>
              <a:spcPct val="20000"/>
            </a:spcAft>
            <a:buNone/>
          </a:pPr>
          <a:r>
            <a:rPr lang="en-US" sz="2100" kern="1200" dirty="0"/>
            <a:t>Excluding spouse</a:t>
          </a:r>
          <a:r>
            <a:rPr lang="ja-JP" sz="2100" kern="1200" dirty="0"/>
            <a:t>’</a:t>
          </a:r>
          <a:r>
            <a:rPr lang="en-US" sz="2100" kern="1200" dirty="0"/>
            <a:t>s</a:t>
          </a:r>
        </a:p>
      </dsp:txBody>
      <dsp:txXfrm>
        <a:off x="0" y="3778765"/>
        <a:ext cx="10652667" cy="447120"/>
      </dsp:txXfrm>
    </dsp:sp>
    <dsp:sp modelId="{306A6092-BAF2-4245-899C-8E0BDC90DA0D}">
      <dsp:nvSpPr>
        <dsp:cNvPr id="0" name=""/>
        <dsp:cNvSpPr/>
      </dsp:nvSpPr>
      <dsp:spPr>
        <a:xfrm>
          <a:off x="0" y="4225886"/>
          <a:ext cx="10652667" cy="647595"/>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a:t>Not enrolled in Medicare</a:t>
          </a:r>
          <a:endParaRPr lang="en-US" sz="2700" kern="1200"/>
        </a:p>
      </dsp:txBody>
      <dsp:txXfrm>
        <a:off x="31613" y="4257499"/>
        <a:ext cx="10589441" cy="584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0BADB-83B7-49FC-90C1-BEE1ACFEEBF3}">
      <dsp:nvSpPr>
        <dsp:cNvPr id="0" name=""/>
        <dsp:cNvSpPr/>
      </dsp:nvSpPr>
      <dsp:spPr>
        <a:xfrm>
          <a:off x="94193" y="236271"/>
          <a:ext cx="3395691" cy="4331238"/>
        </a:xfrm>
        <a:prstGeom prst="roundRect">
          <a:avLst/>
        </a:prstGeom>
        <a:solidFill>
          <a:schemeClr val="tx2"/>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B6BDA8CD-A3F1-463D-8053-A4877A72217E}">
      <dsp:nvSpPr>
        <dsp:cNvPr id="0" name=""/>
        <dsp:cNvSpPr/>
      </dsp:nvSpPr>
      <dsp:spPr>
        <a:xfrm>
          <a:off x="315769" y="710710"/>
          <a:ext cx="2419130" cy="33004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b" anchorCtr="0">
          <a:noAutofit/>
        </a:bodyPr>
        <a:lstStyle/>
        <a:p>
          <a:pPr marL="0" lvl="0" indent="0" algn="l" defTabSz="1022350">
            <a:lnSpc>
              <a:spcPct val="90000"/>
            </a:lnSpc>
            <a:spcBef>
              <a:spcPct val="0"/>
            </a:spcBef>
            <a:spcAft>
              <a:spcPct val="35000"/>
            </a:spcAft>
            <a:buNone/>
          </a:pPr>
          <a:r>
            <a:rPr lang="en-US" sz="2300" kern="1200" baseline="0" dirty="0"/>
            <a:t>Withdrawals can be taken any time after the HSA is established, even if you lose HSA-compatible coverage. </a:t>
          </a:r>
          <a:endParaRPr lang="en-US" sz="2300" kern="1200" dirty="0"/>
        </a:p>
      </dsp:txBody>
      <dsp:txXfrm>
        <a:off x="315769" y="710710"/>
        <a:ext cx="2419130" cy="3300481"/>
      </dsp:txXfrm>
    </dsp:sp>
    <dsp:sp modelId="{694DDDBB-97DD-4C99-A4E0-39561BC7DE65}">
      <dsp:nvSpPr>
        <dsp:cNvPr id="0" name=""/>
        <dsp:cNvSpPr/>
      </dsp:nvSpPr>
      <dsp:spPr>
        <a:xfrm>
          <a:off x="2905167" y="19709"/>
          <a:ext cx="1169434" cy="1169434"/>
        </a:xfrm>
        <a:prstGeom prst="ellipse">
          <a:avLst/>
        </a:prstGeom>
        <a:solidFill>
          <a:schemeClr val="bg1">
            <a:lumMod val="95000"/>
          </a:schemeClr>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7A35A39D-51E1-464D-B8A6-CF2971542CF1}">
      <dsp:nvSpPr>
        <dsp:cNvPr id="0" name=""/>
        <dsp:cNvSpPr/>
      </dsp:nvSpPr>
      <dsp:spPr>
        <a:xfrm>
          <a:off x="4168795" y="19709"/>
          <a:ext cx="6509814" cy="1169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29210" rIns="58420" bIns="29210" numCol="1" spcCol="1270" anchor="ctr" anchorCtr="0">
          <a:noAutofit/>
        </a:bodyPr>
        <a:lstStyle/>
        <a:p>
          <a:pPr marL="0" lvl="0" indent="0" algn="l" defTabSz="1022350">
            <a:lnSpc>
              <a:spcPct val="90000"/>
            </a:lnSpc>
            <a:spcBef>
              <a:spcPct val="0"/>
            </a:spcBef>
            <a:spcAft>
              <a:spcPct val="35000"/>
            </a:spcAft>
            <a:buNone/>
          </a:pPr>
          <a:r>
            <a:rPr lang="en-US" sz="2300" kern="1200" baseline="0" dirty="0"/>
            <a:t>There is </a:t>
          </a:r>
          <a:r>
            <a:rPr lang="en-US" sz="2300" b="1" i="1" kern="1200" baseline="0" dirty="0">
              <a:solidFill>
                <a:schemeClr val="accent2"/>
              </a:solidFill>
            </a:rPr>
            <a:t>no time restriction </a:t>
          </a:r>
          <a:r>
            <a:rPr lang="en-US" sz="2300" kern="1200" baseline="0" dirty="0"/>
            <a:t>on when you must take a withdrawal for an eligible expense. (No run-out or coverage period restrictions) </a:t>
          </a:r>
          <a:endParaRPr lang="en-US" sz="2300" kern="1200" dirty="0"/>
        </a:p>
      </dsp:txBody>
      <dsp:txXfrm>
        <a:off x="4168795" y="19709"/>
        <a:ext cx="6509814" cy="1169434"/>
      </dsp:txXfrm>
    </dsp:sp>
    <dsp:sp modelId="{C14356FA-C5D1-4C9C-B2E8-E2FB25EE4917}">
      <dsp:nvSpPr>
        <dsp:cNvPr id="0" name=""/>
        <dsp:cNvSpPr/>
      </dsp:nvSpPr>
      <dsp:spPr>
        <a:xfrm>
          <a:off x="2905167" y="1399641"/>
          <a:ext cx="1169434" cy="1169434"/>
        </a:xfrm>
        <a:prstGeom prst="ellipse">
          <a:avLst/>
        </a:prstGeom>
        <a:solidFill>
          <a:schemeClr val="bg1">
            <a:lumMod val="95000"/>
          </a:schemeClr>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207A1352-F168-4D47-B7A2-9AE7C1D571A3}">
      <dsp:nvSpPr>
        <dsp:cNvPr id="0" name=""/>
        <dsp:cNvSpPr/>
      </dsp:nvSpPr>
      <dsp:spPr>
        <a:xfrm>
          <a:off x="4168795" y="1399641"/>
          <a:ext cx="6509814" cy="1169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29210" rIns="58420" bIns="29210" numCol="1" spcCol="1270" anchor="ctr" anchorCtr="0">
          <a:noAutofit/>
        </a:bodyPr>
        <a:lstStyle/>
        <a:p>
          <a:pPr marL="0" lvl="0" indent="0" algn="l" defTabSz="1022350">
            <a:lnSpc>
              <a:spcPct val="90000"/>
            </a:lnSpc>
            <a:spcBef>
              <a:spcPct val="0"/>
            </a:spcBef>
            <a:spcAft>
              <a:spcPct val="35000"/>
            </a:spcAft>
            <a:buNone/>
          </a:pPr>
          <a:r>
            <a:rPr lang="en-US" sz="2300" kern="1200" baseline="0" dirty="0"/>
            <a:t>You must </a:t>
          </a:r>
          <a:r>
            <a:rPr lang="en-US" sz="2300" b="1" i="1" kern="1200" baseline="0" dirty="0">
              <a:solidFill>
                <a:schemeClr val="accent2"/>
              </a:solidFill>
            </a:rPr>
            <a:t>retain receipts and documentation </a:t>
          </a:r>
          <a:r>
            <a:rPr lang="en-US" sz="2300" kern="1200" baseline="0" dirty="0"/>
            <a:t>of eligible expenses. There is no claim adjudication or verification process. It is between you and the IRS.  </a:t>
          </a:r>
          <a:endParaRPr lang="en-US" sz="2300" kern="1200" dirty="0"/>
        </a:p>
      </dsp:txBody>
      <dsp:txXfrm>
        <a:off x="4168795" y="1399641"/>
        <a:ext cx="6509814" cy="1169434"/>
      </dsp:txXfrm>
    </dsp:sp>
    <dsp:sp modelId="{523CC1E1-A6CF-49F6-AF4D-33919C6883F0}">
      <dsp:nvSpPr>
        <dsp:cNvPr id="0" name=""/>
        <dsp:cNvSpPr/>
      </dsp:nvSpPr>
      <dsp:spPr>
        <a:xfrm>
          <a:off x="2905167" y="2779574"/>
          <a:ext cx="1169434" cy="1169434"/>
        </a:xfrm>
        <a:prstGeom prst="ellipse">
          <a:avLst/>
        </a:prstGeom>
        <a:solidFill>
          <a:schemeClr val="bg1">
            <a:lumMod val="95000"/>
          </a:schemeClr>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04EBAD11-78F7-4B93-B9D5-AE008E48A5DF}">
      <dsp:nvSpPr>
        <dsp:cNvPr id="0" name=""/>
        <dsp:cNvSpPr/>
      </dsp:nvSpPr>
      <dsp:spPr>
        <a:xfrm>
          <a:off x="4168795" y="2779574"/>
          <a:ext cx="6509814" cy="1169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29210" rIns="58420" bIns="29210" numCol="1" spcCol="1270" anchor="ctr" anchorCtr="0">
          <a:noAutofit/>
        </a:bodyPr>
        <a:lstStyle/>
        <a:p>
          <a:pPr marL="0" lvl="0" indent="0" algn="l" defTabSz="1022350">
            <a:lnSpc>
              <a:spcPct val="90000"/>
            </a:lnSpc>
            <a:spcBef>
              <a:spcPct val="0"/>
            </a:spcBef>
            <a:spcAft>
              <a:spcPct val="35000"/>
            </a:spcAft>
            <a:buNone/>
          </a:pPr>
          <a:r>
            <a:rPr lang="en-US" sz="2300" kern="1200" baseline="0" dirty="0"/>
            <a:t>HSA funds can be </a:t>
          </a:r>
          <a:r>
            <a:rPr lang="en-US" sz="2300" b="1" i="1" kern="1200" baseline="0" dirty="0">
              <a:solidFill>
                <a:schemeClr val="accent2"/>
              </a:solidFill>
            </a:rPr>
            <a:t>used for non-medical expenses</a:t>
          </a:r>
          <a:r>
            <a:rPr lang="en-US" sz="2300" kern="1200" baseline="0" dirty="0"/>
            <a:t>. Prior to age 65, normal tax and 20% penalty applies. For ages 65 and older, normal tax applies.   </a:t>
          </a:r>
          <a:endParaRPr lang="en-US" sz="2300" kern="1200" dirty="0"/>
        </a:p>
      </dsp:txBody>
      <dsp:txXfrm>
        <a:off x="4168795" y="2779574"/>
        <a:ext cx="6509814" cy="1169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7C28C-5185-4055-B0D8-DE97511FE127}">
      <dsp:nvSpPr>
        <dsp:cNvPr id="0" name=""/>
        <dsp:cNvSpPr/>
      </dsp:nvSpPr>
      <dsp:spPr>
        <a:xfrm>
          <a:off x="3571138" y="1285"/>
          <a:ext cx="5029181" cy="1019951"/>
        </a:xfrm>
        <a:prstGeom prst="rightArrow">
          <a:avLst>
            <a:gd name="adj1" fmla="val 75000"/>
            <a:gd name="adj2" fmla="val 50000"/>
          </a:avLst>
        </a:prstGeom>
        <a:solidFill>
          <a:schemeClr val="accent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137160" lvl="1" indent="0" algn="l" defTabSz="889000">
            <a:lnSpc>
              <a:spcPct val="90000"/>
            </a:lnSpc>
            <a:spcBef>
              <a:spcPct val="0"/>
            </a:spcBef>
            <a:spcAft>
              <a:spcPct val="15000"/>
            </a:spcAft>
            <a:buNone/>
          </a:pPr>
          <a:r>
            <a:rPr lang="en-US" sz="2000" kern="1200" dirty="0">
              <a:solidFill>
                <a:schemeClr val="bg1"/>
              </a:solidFill>
            </a:rPr>
            <a:t>Co-payments, deductible expenses, </a:t>
          </a:r>
          <a:br>
            <a:rPr lang="en-US" sz="2000" kern="1200" dirty="0">
              <a:solidFill>
                <a:schemeClr val="bg1"/>
              </a:solidFill>
            </a:rPr>
          </a:br>
          <a:r>
            <a:rPr lang="en-US" sz="2000" kern="1200" dirty="0">
              <a:solidFill>
                <a:schemeClr val="bg1"/>
              </a:solidFill>
            </a:rPr>
            <a:t>co-insurance,  prescription drugs</a:t>
          </a:r>
          <a:endParaRPr lang="en-US" sz="2000" b="0" kern="1200" dirty="0">
            <a:solidFill>
              <a:schemeClr val="bg1"/>
            </a:solidFill>
          </a:endParaRPr>
        </a:p>
      </dsp:txBody>
      <dsp:txXfrm>
        <a:off x="3571138" y="128779"/>
        <a:ext cx="4646699" cy="764963"/>
      </dsp:txXfrm>
    </dsp:sp>
    <dsp:sp modelId="{90BE522C-819E-42EE-BE1A-4922F810A1FB}">
      <dsp:nvSpPr>
        <dsp:cNvPr id="0" name=""/>
        <dsp:cNvSpPr/>
      </dsp:nvSpPr>
      <dsp:spPr>
        <a:xfrm>
          <a:off x="879186" y="1285"/>
          <a:ext cx="2691952" cy="10199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rPr>
            <a:t>Out-of-Pocket Medical Expenses </a:t>
          </a:r>
        </a:p>
      </dsp:txBody>
      <dsp:txXfrm>
        <a:off x="928976" y="51075"/>
        <a:ext cx="2592372" cy="920371"/>
      </dsp:txXfrm>
    </dsp:sp>
    <dsp:sp modelId="{12A66C24-4A69-4367-B5FF-530951D7E57D}">
      <dsp:nvSpPr>
        <dsp:cNvPr id="0" name=""/>
        <dsp:cNvSpPr/>
      </dsp:nvSpPr>
      <dsp:spPr>
        <a:xfrm>
          <a:off x="3571138" y="1123232"/>
          <a:ext cx="5029181" cy="1019951"/>
        </a:xfrm>
        <a:prstGeom prst="rightArrow">
          <a:avLst>
            <a:gd name="adj1" fmla="val 75000"/>
            <a:gd name="adj2" fmla="val 50000"/>
          </a:avLst>
        </a:prstGeom>
        <a:solidFill>
          <a:schemeClr val="accent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137160" lvl="1" indent="0" algn="l" defTabSz="889000">
            <a:lnSpc>
              <a:spcPct val="90000"/>
            </a:lnSpc>
            <a:spcBef>
              <a:spcPct val="0"/>
            </a:spcBef>
            <a:spcAft>
              <a:spcPct val="15000"/>
            </a:spcAft>
            <a:buNone/>
          </a:pPr>
          <a:r>
            <a:rPr lang="en-US" sz="2000" kern="1200" dirty="0">
              <a:solidFill>
                <a:prstClr val="white"/>
              </a:solidFill>
              <a:latin typeface="Lato"/>
              <a:ea typeface="+mn-ea"/>
              <a:cs typeface="+mn-cs"/>
            </a:rPr>
            <a:t>Dental</a:t>
          </a:r>
          <a:r>
            <a:rPr lang="en-US" sz="2000" kern="1200" dirty="0">
              <a:solidFill>
                <a:schemeClr val="bg1"/>
              </a:solidFill>
            </a:rPr>
            <a:t> &amp; vision care, chiropractic care, counseling services</a:t>
          </a:r>
          <a:endParaRPr lang="en-US" sz="2000" b="0" kern="1200" dirty="0">
            <a:solidFill>
              <a:prstClr val="white"/>
            </a:solidFill>
            <a:latin typeface="Lato"/>
            <a:ea typeface="+mn-ea"/>
            <a:cs typeface="+mn-cs"/>
          </a:endParaRPr>
        </a:p>
      </dsp:txBody>
      <dsp:txXfrm>
        <a:off x="3571138" y="1250726"/>
        <a:ext cx="4646699" cy="764963"/>
      </dsp:txXfrm>
    </dsp:sp>
    <dsp:sp modelId="{4067DF5E-453D-42FC-8737-045CD3EF315A}">
      <dsp:nvSpPr>
        <dsp:cNvPr id="0" name=""/>
        <dsp:cNvSpPr/>
      </dsp:nvSpPr>
      <dsp:spPr>
        <a:xfrm>
          <a:off x="879186" y="1123232"/>
          <a:ext cx="2691952" cy="10199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prstClr val="white"/>
              </a:solidFill>
              <a:latin typeface="Lato"/>
              <a:ea typeface="+mn-ea"/>
              <a:cs typeface="+mn-cs"/>
            </a:rPr>
            <a:t>Related Medical Services </a:t>
          </a:r>
        </a:p>
      </dsp:txBody>
      <dsp:txXfrm>
        <a:off x="928976" y="1173022"/>
        <a:ext cx="2592372" cy="920371"/>
      </dsp:txXfrm>
    </dsp:sp>
    <dsp:sp modelId="{0EF1B138-4058-4B19-AF93-327183E4378D}">
      <dsp:nvSpPr>
        <dsp:cNvPr id="0" name=""/>
        <dsp:cNvSpPr/>
      </dsp:nvSpPr>
      <dsp:spPr>
        <a:xfrm>
          <a:off x="3571138" y="2245178"/>
          <a:ext cx="5029181" cy="1019951"/>
        </a:xfrm>
        <a:prstGeom prst="rightArrow">
          <a:avLst>
            <a:gd name="adj1" fmla="val 75000"/>
            <a:gd name="adj2" fmla="val 50000"/>
          </a:avLst>
        </a:prstGeom>
        <a:solidFill>
          <a:schemeClr val="accent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137160" lvl="0" indent="0" algn="l" defTabSz="1022350">
            <a:lnSpc>
              <a:spcPct val="90000"/>
            </a:lnSpc>
            <a:spcBef>
              <a:spcPct val="0"/>
            </a:spcBef>
            <a:spcAft>
              <a:spcPct val="35000"/>
            </a:spcAft>
            <a:buNone/>
          </a:pPr>
          <a:r>
            <a:rPr lang="en-US" sz="2000" kern="1200" dirty="0">
              <a:solidFill>
                <a:schemeClr val="bg1"/>
              </a:solidFill>
            </a:rPr>
            <a:t>Birth control, first aid supplies, health monitors, insulin &amp; diabetic supplies</a:t>
          </a:r>
          <a:endParaRPr lang="en-US" sz="2000" b="0" kern="1200" dirty="0">
            <a:solidFill>
              <a:prstClr val="white"/>
            </a:solidFill>
            <a:latin typeface="Lato"/>
            <a:ea typeface="+mn-ea"/>
            <a:cs typeface="+mn-cs"/>
          </a:endParaRPr>
        </a:p>
      </dsp:txBody>
      <dsp:txXfrm>
        <a:off x="3571138" y="2372672"/>
        <a:ext cx="4646699" cy="764963"/>
      </dsp:txXfrm>
    </dsp:sp>
    <dsp:sp modelId="{E0FBABAA-92D5-442F-9217-FA9B81A66F06}">
      <dsp:nvSpPr>
        <dsp:cNvPr id="0" name=""/>
        <dsp:cNvSpPr/>
      </dsp:nvSpPr>
      <dsp:spPr>
        <a:xfrm>
          <a:off x="879186" y="2245178"/>
          <a:ext cx="2691952" cy="10199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prstClr val="white"/>
              </a:solidFill>
              <a:latin typeface="Lato"/>
              <a:ea typeface="+mn-ea"/>
              <a:cs typeface="+mn-cs"/>
            </a:rPr>
            <a:t>OTC Medical Devices &amp; Supplies</a:t>
          </a:r>
        </a:p>
      </dsp:txBody>
      <dsp:txXfrm>
        <a:off x="928976" y="2294968"/>
        <a:ext cx="2592372" cy="920371"/>
      </dsp:txXfrm>
    </dsp:sp>
    <dsp:sp modelId="{9547BDD9-A84A-49AD-8824-382117945928}">
      <dsp:nvSpPr>
        <dsp:cNvPr id="0" name=""/>
        <dsp:cNvSpPr/>
      </dsp:nvSpPr>
      <dsp:spPr>
        <a:xfrm>
          <a:off x="3571138" y="3367125"/>
          <a:ext cx="5029181" cy="1019951"/>
        </a:xfrm>
        <a:prstGeom prst="rightArrow">
          <a:avLst>
            <a:gd name="adj1" fmla="val 75000"/>
            <a:gd name="adj2" fmla="val 50000"/>
          </a:avLst>
        </a:prstGeom>
        <a:solidFill>
          <a:schemeClr val="accent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137160" lvl="0" indent="0" algn="l" defTabSz="1022350">
            <a:lnSpc>
              <a:spcPct val="90000"/>
            </a:lnSpc>
            <a:spcBef>
              <a:spcPct val="0"/>
            </a:spcBef>
            <a:spcAft>
              <a:spcPct val="35000"/>
            </a:spcAft>
            <a:buNone/>
          </a:pPr>
          <a:r>
            <a:rPr lang="en-US" sz="2000" kern="1200" dirty="0">
              <a:solidFill>
                <a:schemeClr val="bg1"/>
              </a:solidFill>
            </a:rPr>
            <a:t>Acne, allergy &amp; sinus, cold &amp; flu, pain relief medications</a:t>
          </a:r>
          <a:endParaRPr lang="en-US" sz="2000" b="0" kern="1200" dirty="0">
            <a:solidFill>
              <a:prstClr val="white"/>
            </a:solidFill>
            <a:latin typeface="Lato"/>
            <a:ea typeface="+mn-ea"/>
            <a:cs typeface="+mn-cs"/>
          </a:endParaRPr>
        </a:p>
      </dsp:txBody>
      <dsp:txXfrm>
        <a:off x="3571138" y="3494619"/>
        <a:ext cx="4646699" cy="764963"/>
      </dsp:txXfrm>
    </dsp:sp>
    <dsp:sp modelId="{24953862-60BC-4F25-9728-ECC81F48D368}">
      <dsp:nvSpPr>
        <dsp:cNvPr id="0" name=""/>
        <dsp:cNvSpPr/>
      </dsp:nvSpPr>
      <dsp:spPr>
        <a:xfrm>
          <a:off x="879186" y="3367125"/>
          <a:ext cx="2691952" cy="10199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prstClr val="white"/>
              </a:solidFill>
              <a:latin typeface="Lato"/>
              <a:ea typeface="+mn-ea"/>
              <a:cs typeface="+mn-cs"/>
            </a:rPr>
            <a:t>OTC Drugs &amp; Medicines</a:t>
          </a:r>
        </a:p>
      </dsp:txBody>
      <dsp:txXfrm>
        <a:off x="928976" y="3416915"/>
        <a:ext cx="2592372" cy="920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B411F-9BBB-492A-997B-77C53A7D1389}">
      <dsp:nvSpPr>
        <dsp:cNvPr id="0" name=""/>
        <dsp:cNvSpPr/>
      </dsp:nvSpPr>
      <dsp:spPr>
        <a:xfrm>
          <a:off x="4717" y="733077"/>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Provide your health insurance card and receive the service.</a:t>
          </a:r>
          <a:endParaRPr lang="en-US" sz="1800" kern="1200"/>
        </a:p>
      </dsp:txBody>
      <dsp:txXfrm>
        <a:off x="47759" y="776119"/>
        <a:ext cx="1976442" cy="1383466"/>
      </dsp:txXfrm>
    </dsp:sp>
    <dsp:sp modelId="{C58BA1D0-2FFF-4462-BD7A-575A6419998B}">
      <dsp:nvSpPr>
        <dsp:cNvPr id="0" name=""/>
        <dsp:cNvSpPr/>
      </dsp:nvSpPr>
      <dsp:spPr>
        <a:xfrm>
          <a:off x="2273497" y="1212099"/>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73497" y="1314400"/>
        <a:ext cx="306079" cy="306904"/>
      </dsp:txXfrm>
    </dsp:sp>
    <dsp:sp modelId="{AE11370A-F973-430C-9148-1490F495C42E}">
      <dsp:nvSpPr>
        <dsp:cNvPr id="0" name=""/>
        <dsp:cNvSpPr/>
      </dsp:nvSpPr>
      <dsp:spPr>
        <a:xfrm>
          <a:off x="2892255" y="733077"/>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Health insurance provider receives the expense and applies network discounts. </a:t>
          </a:r>
          <a:endParaRPr lang="en-US" sz="1800" kern="1200"/>
        </a:p>
      </dsp:txBody>
      <dsp:txXfrm>
        <a:off x="2935297" y="776119"/>
        <a:ext cx="1976442" cy="1383466"/>
      </dsp:txXfrm>
    </dsp:sp>
    <dsp:sp modelId="{43460FD9-39FD-46B7-8BD8-F1D8F36BEC87}">
      <dsp:nvSpPr>
        <dsp:cNvPr id="0" name=""/>
        <dsp:cNvSpPr/>
      </dsp:nvSpPr>
      <dsp:spPr>
        <a:xfrm>
          <a:off x="5161034" y="1212099"/>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61034" y="1314400"/>
        <a:ext cx="306079" cy="306904"/>
      </dsp:txXfrm>
    </dsp:sp>
    <dsp:sp modelId="{29914BA8-D2E9-4E31-9376-A3553303EC60}">
      <dsp:nvSpPr>
        <dsp:cNvPr id="0" name=""/>
        <dsp:cNvSpPr/>
      </dsp:nvSpPr>
      <dsp:spPr>
        <a:xfrm>
          <a:off x="5779792" y="733077"/>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Receive an Explanation of Benefits (EOB) and/or a bill.</a:t>
          </a:r>
          <a:endParaRPr lang="en-US" sz="1800" kern="1200"/>
        </a:p>
      </dsp:txBody>
      <dsp:txXfrm>
        <a:off x="5822834" y="776119"/>
        <a:ext cx="1976442" cy="1383466"/>
      </dsp:txXfrm>
    </dsp:sp>
    <dsp:sp modelId="{F4668879-2FF9-4BAA-A699-2983FB6699FD}">
      <dsp:nvSpPr>
        <dsp:cNvPr id="0" name=""/>
        <dsp:cNvSpPr/>
      </dsp:nvSpPr>
      <dsp:spPr>
        <a:xfrm>
          <a:off x="8048572" y="1212099"/>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048572" y="1314400"/>
        <a:ext cx="306079" cy="306904"/>
      </dsp:txXfrm>
    </dsp:sp>
    <dsp:sp modelId="{F49751DA-D81C-4D1F-B8F9-4C1F2E89E55C}">
      <dsp:nvSpPr>
        <dsp:cNvPr id="0" name=""/>
        <dsp:cNvSpPr/>
      </dsp:nvSpPr>
      <dsp:spPr>
        <a:xfrm>
          <a:off x="8667330" y="733077"/>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Pay your health care provider using your Beniversal Card. </a:t>
          </a:r>
          <a:endParaRPr lang="en-US" sz="1800" kern="1200" dirty="0"/>
        </a:p>
      </dsp:txBody>
      <dsp:txXfrm>
        <a:off x="8710372" y="776119"/>
        <a:ext cx="1976442" cy="13834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CB42B-4136-4855-8E72-BE1F1CB757C3}">
      <dsp:nvSpPr>
        <dsp:cNvPr id="0" name=""/>
        <dsp:cNvSpPr/>
      </dsp:nvSpPr>
      <dsp:spPr>
        <a:xfrm>
          <a:off x="4717" y="466169"/>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Provide your health insurance card to the pharmacy.</a:t>
          </a:r>
          <a:endParaRPr lang="en-US" sz="1800" kern="1200"/>
        </a:p>
      </dsp:txBody>
      <dsp:txXfrm>
        <a:off x="47759" y="509211"/>
        <a:ext cx="1976442" cy="1383466"/>
      </dsp:txXfrm>
    </dsp:sp>
    <dsp:sp modelId="{742392FF-3BD8-4F98-ABEF-037560225562}">
      <dsp:nvSpPr>
        <dsp:cNvPr id="0" name=""/>
        <dsp:cNvSpPr/>
      </dsp:nvSpPr>
      <dsp:spPr>
        <a:xfrm>
          <a:off x="2273497" y="945191"/>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73497" y="1047492"/>
        <a:ext cx="306079" cy="306904"/>
      </dsp:txXfrm>
    </dsp:sp>
    <dsp:sp modelId="{42CDF03A-DF37-40AB-A931-72D3C05F80C1}">
      <dsp:nvSpPr>
        <dsp:cNvPr id="0" name=""/>
        <dsp:cNvSpPr/>
      </dsp:nvSpPr>
      <dsp:spPr>
        <a:xfrm>
          <a:off x="2892255" y="466169"/>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Pharmacy processes the prescription and applies network discounts.</a:t>
          </a:r>
          <a:endParaRPr lang="en-US" sz="1800" kern="1200" dirty="0"/>
        </a:p>
      </dsp:txBody>
      <dsp:txXfrm>
        <a:off x="2935297" y="509211"/>
        <a:ext cx="1976442" cy="1383466"/>
      </dsp:txXfrm>
    </dsp:sp>
    <dsp:sp modelId="{411F9DBB-550B-43BB-B3FD-FFBFA5361D1E}">
      <dsp:nvSpPr>
        <dsp:cNvPr id="0" name=""/>
        <dsp:cNvSpPr/>
      </dsp:nvSpPr>
      <dsp:spPr>
        <a:xfrm>
          <a:off x="5161034" y="945191"/>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61034" y="1047492"/>
        <a:ext cx="306079" cy="306904"/>
      </dsp:txXfrm>
    </dsp:sp>
    <dsp:sp modelId="{C2E10A05-A7CD-4361-B0AC-97C894B9CED7}">
      <dsp:nvSpPr>
        <dsp:cNvPr id="0" name=""/>
        <dsp:cNvSpPr/>
      </dsp:nvSpPr>
      <dsp:spPr>
        <a:xfrm>
          <a:off x="5779792" y="466169"/>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Pay the pharmacy using your Beniversal Card.</a:t>
          </a:r>
          <a:endParaRPr lang="en-US" sz="1800" kern="1200" dirty="0"/>
        </a:p>
      </dsp:txBody>
      <dsp:txXfrm>
        <a:off x="5822834" y="509211"/>
        <a:ext cx="1976442" cy="1383466"/>
      </dsp:txXfrm>
    </dsp:sp>
    <dsp:sp modelId="{23CA371A-48D6-4887-8E13-7A87A2415524}">
      <dsp:nvSpPr>
        <dsp:cNvPr id="0" name=""/>
        <dsp:cNvSpPr/>
      </dsp:nvSpPr>
      <dsp:spPr>
        <a:xfrm>
          <a:off x="8048572" y="945191"/>
          <a:ext cx="437255" cy="5115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048572" y="1047492"/>
        <a:ext cx="306079" cy="306904"/>
      </dsp:txXfrm>
    </dsp:sp>
    <dsp:sp modelId="{CE7CC014-13B6-4CA0-9909-304D462B77E3}">
      <dsp:nvSpPr>
        <dsp:cNvPr id="0" name=""/>
        <dsp:cNvSpPr/>
      </dsp:nvSpPr>
      <dsp:spPr>
        <a:xfrm>
          <a:off x="8667330" y="466169"/>
          <a:ext cx="2062526" cy="146955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Receive your prescription. </a:t>
          </a:r>
          <a:endParaRPr lang="en-US" sz="1800" kern="1200" dirty="0"/>
        </a:p>
      </dsp:txBody>
      <dsp:txXfrm>
        <a:off x="8710372" y="509211"/>
        <a:ext cx="1976442" cy="1383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C7B33-FD55-4CAB-9852-75CD252E201A}">
      <dsp:nvSpPr>
        <dsp:cNvPr id="0" name=""/>
        <dsp:cNvSpPr/>
      </dsp:nvSpPr>
      <dsp:spPr>
        <a:xfrm>
          <a:off x="7377" y="12733"/>
          <a:ext cx="3186324" cy="2378523"/>
        </a:xfrm>
        <a:prstGeom prst="round2SameRect">
          <a:avLst>
            <a:gd name="adj1" fmla="val 8000"/>
            <a:gd name="adj2" fmla="val 0"/>
          </a:avLst>
        </a:prstGeom>
        <a:solidFill>
          <a:schemeClr val="bg1">
            <a:lumMod val="95000"/>
          </a:schemeClr>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ctr" anchorCtr="0">
          <a:noAutofit/>
        </a:bodyPr>
        <a:lstStyle/>
        <a:p>
          <a:pPr marL="0" lvl="1" indent="-228600" algn="ctr" defTabSz="1066800">
            <a:lnSpc>
              <a:spcPct val="90000"/>
            </a:lnSpc>
            <a:spcBef>
              <a:spcPct val="0"/>
            </a:spcBef>
            <a:spcAft>
              <a:spcPct val="15000"/>
            </a:spcAft>
            <a:buNone/>
          </a:pPr>
          <a:r>
            <a:rPr lang="en-US" sz="2400" kern="1200" dirty="0"/>
            <a:t>Reimburse yourself by requesting an online transfer to a personal account.  </a:t>
          </a:r>
        </a:p>
      </dsp:txBody>
      <dsp:txXfrm>
        <a:off x="63109" y="68465"/>
        <a:ext cx="3074860" cy="2322791"/>
      </dsp:txXfrm>
    </dsp:sp>
    <dsp:sp modelId="{ACF6EFD7-76BD-4B5A-BB1D-9DA88703D461}">
      <dsp:nvSpPr>
        <dsp:cNvPr id="0" name=""/>
        <dsp:cNvSpPr/>
      </dsp:nvSpPr>
      <dsp:spPr>
        <a:xfrm>
          <a:off x="7377" y="2391257"/>
          <a:ext cx="3186324" cy="10227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marL="0" lvl="0" indent="0" algn="l" defTabSz="1111250">
            <a:lnSpc>
              <a:spcPct val="90000"/>
            </a:lnSpc>
            <a:spcBef>
              <a:spcPct val="0"/>
            </a:spcBef>
            <a:spcAft>
              <a:spcPct val="35000"/>
            </a:spcAft>
            <a:buNone/>
          </a:pPr>
          <a:r>
            <a:rPr lang="en-US" sz="2500" b="1" kern="1200" dirty="0"/>
            <a:t>Pay With Other Funds</a:t>
          </a:r>
          <a:endParaRPr lang="en-US" sz="2500" kern="1200" dirty="0"/>
        </a:p>
      </dsp:txBody>
      <dsp:txXfrm>
        <a:off x="7377" y="2391257"/>
        <a:ext cx="2243890" cy="1022765"/>
      </dsp:txXfrm>
    </dsp:sp>
    <dsp:sp modelId="{B0D2E4A3-AD37-4B1F-B5AE-767D6D72001A}">
      <dsp:nvSpPr>
        <dsp:cNvPr id="0" name=""/>
        <dsp:cNvSpPr/>
      </dsp:nvSpPr>
      <dsp:spPr>
        <a:xfrm>
          <a:off x="2341403" y="2553714"/>
          <a:ext cx="1115213" cy="1115213"/>
        </a:xfrm>
        <a:prstGeom prst="ellipse">
          <a:avLst/>
        </a:prstGeom>
        <a:solidFill>
          <a:srgbClr val="D9D9D6"/>
        </a:solidFill>
        <a:ln w="12700" cap="flat" cmpd="sng" algn="ctr">
          <a:solidFill>
            <a:schemeClr val="accent1">
              <a:alpha val="90000"/>
              <a:tint val="40000"/>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136E9EDE-84E1-4653-B520-41CFF0F9DC43}">
      <dsp:nvSpPr>
        <dsp:cNvPr id="0" name=""/>
        <dsp:cNvSpPr/>
      </dsp:nvSpPr>
      <dsp:spPr>
        <a:xfrm>
          <a:off x="3732904" y="12733"/>
          <a:ext cx="3186324" cy="2378523"/>
        </a:xfrm>
        <a:prstGeom prst="round2SameRect">
          <a:avLst>
            <a:gd name="adj1" fmla="val 8000"/>
            <a:gd name="adj2" fmla="val 0"/>
          </a:avLst>
        </a:prstGeom>
        <a:solidFill>
          <a:srgbClr val="F2F2F2"/>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ctr" anchorCtr="0">
          <a:noAutofit/>
        </a:bodyPr>
        <a:lstStyle/>
        <a:p>
          <a:pPr marL="0" lvl="1" indent="-228600" algn="ctr" defTabSz="1066800">
            <a:lnSpc>
              <a:spcPct val="90000"/>
            </a:lnSpc>
            <a:spcBef>
              <a:spcPct val="0"/>
            </a:spcBef>
            <a:spcAft>
              <a:spcPct val="15000"/>
            </a:spcAft>
            <a:buNone/>
          </a:pPr>
          <a:r>
            <a:rPr lang="en-US" sz="2400" kern="1200" dirty="0"/>
            <a:t>Most doctors</a:t>
          </a:r>
          <a:r>
            <a:rPr lang="ja-JP" sz="2400" kern="1200" dirty="0"/>
            <a:t>’</a:t>
          </a:r>
          <a:r>
            <a:rPr lang="en-US" sz="2400" kern="1200" dirty="0"/>
            <a:t> offices, clinics, and hospitals will work with you. </a:t>
          </a:r>
        </a:p>
      </dsp:txBody>
      <dsp:txXfrm>
        <a:off x="3788636" y="68465"/>
        <a:ext cx="3074860" cy="2322791"/>
      </dsp:txXfrm>
    </dsp:sp>
    <dsp:sp modelId="{C05081C1-B8FC-4AD8-AACD-24A553002B3C}">
      <dsp:nvSpPr>
        <dsp:cNvPr id="0" name=""/>
        <dsp:cNvSpPr/>
      </dsp:nvSpPr>
      <dsp:spPr>
        <a:xfrm>
          <a:off x="3732904" y="2391257"/>
          <a:ext cx="3186324" cy="10227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marL="0" lvl="0" indent="0" algn="l" defTabSz="1111250">
            <a:lnSpc>
              <a:spcPct val="90000"/>
            </a:lnSpc>
            <a:spcBef>
              <a:spcPct val="0"/>
            </a:spcBef>
            <a:spcAft>
              <a:spcPct val="35000"/>
            </a:spcAft>
            <a:buNone/>
          </a:pPr>
          <a:r>
            <a:rPr lang="en-US" sz="2500" b="1" kern="1200" dirty="0"/>
            <a:t>Set Up A Payment Plan</a:t>
          </a:r>
          <a:endParaRPr lang="en-US" sz="2500" kern="1200" dirty="0"/>
        </a:p>
      </dsp:txBody>
      <dsp:txXfrm>
        <a:off x="3732904" y="2391257"/>
        <a:ext cx="2243890" cy="1022765"/>
      </dsp:txXfrm>
    </dsp:sp>
    <dsp:sp modelId="{69FCEE7B-F68F-4AB3-831F-66D4E5C74108}">
      <dsp:nvSpPr>
        <dsp:cNvPr id="0" name=""/>
        <dsp:cNvSpPr/>
      </dsp:nvSpPr>
      <dsp:spPr>
        <a:xfrm>
          <a:off x="6066930" y="2553714"/>
          <a:ext cx="1115213" cy="1115213"/>
        </a:xfrm>
        <a:prstGeom prst="ellipse">
          <a:avLst/>
        </a:prstGeom>
        <a:solidFill>
          <a:srgbClr val="D9D9D6"/>
        </a:solidFill>
        <a:ln w="12700" cap="flat" cmpd="sng" algn="ctr">
          <a:solidFill>
            <a:schemeClr val="accent1">
              <a:alpha val="90000"/>
              <a:tint val="40000"/>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 modelId="{B55AFC36-DC70-4AFB-A72E-1AFCEB7CDE1C}">
      <dsp:nvSpPr>
        <dsp:cNvPr id="0" name=""/>
        <dsp:cNvSpPr/>
      </dsp:nvSpPr>
      <dsp:spPr>
        <a:xfrm>
          <a:off x="7458431" y="12733"/>
          <a:ext cx="3186324" cy="2378523"/>
        </a:xfrm>
        <a:prstGeom prst="round2SameRect">
          <a:avLst>
            <a:gd name="adj1" fmla="val 8000"/>
            <a:gd name="adj2" fmla="val 0"/>
          </a:avLst>
        </a:prstGeom>
        <a:solidFill>
          <a:srgbClr val="F2F2F2"/>
        </a:solidFill>
        <a:ln w="12700" cap="flat" cmpd="sng" algn="ctr">
          <a:no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ctr" anchorCtr="0">
          <a:noAutofit/>
        </a:bodyPr>
        <a:lstStyle/>
        <a:p>
          <a:pPr marL="0" lvl="1" indent="-228600" algn="ctr" defTabSz="1066800">
            <a:lnSpc>
              <a:spcPct val="90000"/>
            </a:lnSpc>
            <a:spcBef>
              <a:spcPct val="0"/>
            </a:spcBef>
            <a:spcAft>
              <a:spcPct val="15000"/>
            </a:spcAft>
            <a:buNone/>
          </a:pPr>
          <a:r>
            <a:rPr lang="en-US" sz="2400" kern="1200" dirty="0"/>
            <a:t>Ask your employer what options are available with your specific plan.</a:t>
          </a:r>
        </a:p>
      </dsp:txBody>
      <dsp:txXfrm>
        <a:off x="7514163" y="68465"/>
        <a:ext cx="3074860" cy="2322791"/>
      </dsp:txXfrm>
    </dsp:sp>
    <dsp:sp modelId="{E140C963-2D9B-42ED-BFF3-6797DACD5F47}">
      <dsp:nvSpPr>
        <dsp:cNvPr id="0" name=""/>
        <dsp:cNvSpPr/>
      </dsp:nvSpPr>
      <dsp:spPr>
        <a:xfrm>
          <a:off x="7458431" y="2391257"/>
          <a:ext cx="3186324" cy="10227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marL="0" lvl="0" indent="0" algn="l" defTabSz="1111250">
            <a:lnSpc>
              <a:spcPct val="90000"/>
            </a:lnSpc>
            <a:spcBef>
              <a:spcPct val="0"/>
            </a:spcBef>
            <a:spcAft>
              <a:spcPct val="35000"/>
            </a:spcAft>
            <a:buNone/>
          </a:pPr>
          <a:r>
            <a:rPr lang="en-US" sz="2500" b="1" kern="1200" dirty="0"/>
            <a:t>Accelerate HSA Funding  </a:t>
          </a:r>
          <a:endParaRPr lang="en-US" sz="2500" kern="1200" dirty="0"/>
        </a:p>
      </dsp:txBody>
      <dsp:txXfrm>
        <a:off x="7458431" y="2391257"/>
        <a:ext cx="2243890" cy="1022765"/>
      </dsp:txXfrm>
    </dsp:sp>
    <dsp:sp modelId="{258B016C-6C76-4BC5-879E-51DD1DA839B6}">
      <dsp:nvSpPr>
        <dsp:cNvPr id="0" name=""/>
        <dsp:cNvSpPr/>
      </dsp:nvSpPr>
      <dsp:spPr>
        <a:xfrm>
          <a:off x="9792457" y="2553714"/>
          <a:ext cx="1115213" cy="1115213"/>
        </a:xfrm>
        <a:prstGeom prst="ellipse">
          <a:avLst/>
        </a:prstGeom>
        <a:solidFill>
          <a:srgbClr val="D9D9D6"/>
        </a:solidFill>
        <a:ln w="12700" cap="flat" cmpd="sng" algn="ctr">
          <a:solidFill>
            <a:schemeClr val="accent1">
              <a:alpha val="90000"/>
              <a:tint val="40000"/>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39DA5-265F-45AB-8AE8-83FB93EC7019}">
      <dsp:nvSpPr>
        <dsp:cNvPr id="0" name=""/>
        <dsp:cNvSpPr/>
      </dsp:nvSpPr>
      <dsp:spPr>
        <a:xfrm rot="5400000">
          <a:off x="2981396" y="-1107166"/>
          <a:ext cx="830415" cy="325549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666750" rtl="0">
            <a:lnSpc>
              <a:spcPct val="90000"/>
            </a:lnSpc>
            <a:spcBef>
              <a:spcPct val="0"/>
            </a:spcBef>
            <a:spcAft>
              <a:spcPct val="15000"/>
            </a:spcAft>
            <a:buNone/>
          </a:pPr>
          <a:r>
            <a:rPr lang="en-US" sz="1500" b="0" kern="1200" dirty="0">
              <a:latin typeface="Lato"/>
              <a:ea typeface="Lato Light"/>
              <a:cs typeface="Lato Light"/>
            </a:rPr>
            <a:t>Invest in 500+ top-rated ETFs and individual stocks curated by Morningstar</a:t>
          </a:r>
        </a:p>
      </dsp:txBody>
      <dsp:txXfrm rot="-5400000">
        <a:off x="1768855" y="145913"/>
        <a:ext cx="3214959" cy="749339"/>
      </dsp:txXfrm>
    </dsp:sp>
    <dsp:sp modelId="{F27C42AB-4D47-4C65-9139-4A02066AD154}">
      <dsp:nvSpPr>
        <dsp:cNvPr id="0" name=""/>
        <dsp:cNvSpPr/>
      </dsp:nvSpPr>
      <dsp:spPr>
        <a:xfrm>
          <a:off x="62362" y="1572"/>
          <a:ext cx="1706493" cy="1038018"/>
        </a:xfrm>
        <a:prstGeom prst="round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3"/>
              </a:solidFill>
              <a:latin typeface="+mn-lt"/>
              <a:ea typeface="Lato Light"/>
              <a:cs typeface="Lato Light"/>
            </a:rPr>
            <a:t>Select Brokerage</a:t>
          </a:r>
        </a:p>
      </dsp:txBody>
      <dsp:txXfrm>
        <a:off x="113034" y="52244"/>
        <a:ext cx="1605149" cy="936674"/>
      </dsp:txXfrm>
    </dsp:sp>
    <dsp:sp modelId="{6997F4E3-29F4-44C7-ACFC-887F92896716}">
      <dsp:nvSpPr>
        <dsp:cNvPr id="0" name=""/>
        <dsp:cNvSpPr/>
      </dsp:nvSpPr>
      <dsp:spPr>
        <a:xfrm rot="5400000">
          <a:off x="2981396" y="-17246"/>
          <a:ext cx="830415" cy="325549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666750" rtl="0">
            <a:lnSpc>
              <a:spcPct val="90000"/>
            </a:lnSpc>
            <a:spcBef>
              <a:spcPct val="0"/>
            </a:spcBef>
            <a:spcAft>
              <a:spcPct val="15000"/>
            </a:spcAft>
            <a:buNone/>
          </a:pPr>
          <a:r>
            <a:rPr lang="en-US" sz="1500" b="0" kern="1200" dirty="0">
              <a:latin typeface="Lato"/>
              <a:ea typeface="Lato Light"/>
              <a:cs typeface="Lato Light"/>
            </a:rPr>
            <a:t>Invest in a defined list of up to 30 ETFs curated by Morningstar, rated 3 stars or higher</a:t>
          </a:r>
        </a:p>
      </dsp:txBody>
      <dsp:txXfrm rot="-5400000">
        <a:off x="1768855" y="1235833"/>
        <a:ext cx="3214959" cy="749339"/>
      </dsp:txXfrm>
    </dsp:sp>
    <dsp:sp modelId="{B02BB913-8A17-47F9-8F4F-7A534A6EFD64}">
      <dsp:nvSpPr>
        <dsp:cNvPr id="0" name=""/>
        <dsp:cNvSpPr/>
      </dsp:nvSpPr>
      <dsp:spPr>
        <a:xfrm>
          <a:off x="62362" y="1091492"/>
          <a:ext cx="1706493" cy="1038018"/>
        </a:xfrm>
        <a:prstGeom prst="round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3"/>
              </a:solidFill>
              <a:latin typeface="+mn-lt"/>
              <a:ea typeface="Lato Light"/>
              <a:cs typeface="Lato Light"/>
            </a:rPr>
            <a:t>Managed Funds</a:t>
          </a:r>
        </a:p>
      </dsp:txBody>
      <dsp:txXfrm>
        <a:off x="113034" y="1142164"/>
        <a:ext cx="1605149" cy="936674"/>
      </dsp:txXfrm>
    </dsp:sp>
    <dsp:sp modelId="{960FE5F1-3B9F-4F14-84C7-9C51A18530E1}">
      <dsp:nvSpPr>
        <dsp:cNvPr id="0" name=""/>
        <dsp:cNvSpPr/>
      </dsp:nvSpPr>
      <dsp:spPr>
        <a:xfrm rot="5400000">
          <a:off x="2981378" y="1072673"/>
          <a:ext cx="830415" cy="325549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666750">
            <a:lnSpc>
              <a:spcPct val="90000"/>
            </a:lnSpc>
            <a:spcBef>
              <a:spcPct val="0"/>
            </a:spcBef>
            <a:spcAft>
              <a:spcPct val="15000"/>
            </a:spcAft>
            <a:buNone/>
          </a:pPr>
          <a:r>
            <a:rPr lang="en-US" sz="1500" b="0" kern="1200" dirty="0">
              <a:latin typeface="+mn-lt"/>
              <a:ea typeface="Lato Light"/>
              <a:cs typeface="Lato Light"/>
            </a:rPr>
            <a:t>Get a personalized investment model underpinned by Morningstar analysis</a:t>
          </a:r>
        </a:p>
      </dsp:txBody>
      <dsp:txXfrm rot="-5400000">
        <a:off x="1768837" y="2325752"/>
        <a:ext cx="3214959" cy="749339"/>
      </dsp:txXfrm>
    </dsp:sp>
    <dsp:sp modelId="{7D6E21D7-9F27-40E3-B204-432E5ABA18D7}">
      <dsp:nvSpPr>
        <dsp:cNvPr id="0" name=""/>
        <dsp:cNvSpPr/>
      </dsp:nvSpPr>
      <dsp:spPr>
        <a:xfrm>
          <a:off x="62362" y="2181412"/>
          <a:ext cx="1706474" cy="1038018"/>
        </a:xfrm>
        <a:prstGeom prst="round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3"/>
              </a:solidFill>
              <a:latin typeface="+mn-lt"/>
              <a:ea typeface="Lato Light"/>
              <a:cs typeface="Lato Light"/>
            </a:rPr>
            <a:t>Automated Investing</a:t>
          </a:r>
        </a:p>
      </dsp:txBody>
      <dsp:txXfrm>
        <a:off x="113034" y="2232084"/>
        <a:ext cx="1605130" cy="93667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BB130-EB17-43CF-B42B-A57DE25102D9}"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119CF-5A96-472D-8816-045CF36AAD89}" type="slidenum">
              <a:rPr lang="en-US" smtClean="0"/>
              <a:t>‹#›</a:t>
            </a:fld>
            <a:endParaRPr lang="en-US"/>
          </a:p>
        </p:txBody>
      </p:sp>
    </p:spTree>
    <p:extLst>
      <p:ext uri="{BB962C8B-B14F-4D97-AF65-F5344CB8AC3E}">
        <p14:creationId xmlns:p14="http://schemas.microsoft.com/office/powerpoint/2010/main" val="310377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Hello. During this presentation, we will cover the details of health savings accounts featuring the Beniversal Prepaid Mastercard.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052713-2D4B-2746-B3D5-9EA9419B2F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8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D35387B-632B-4014-B1F2-4852AA919C2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3216175A-2A76-4074-9B0D-59AB3BDB38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To set up your HSA, you will enroll in the HSA compatible high-deductible health plan and HSA. Your employer will provide instructions for enrolling &amp; the dates enrollment is available. From there, your HSA enrollment will begin to be processed. As a requirement of the USA Patriot Act, your information will be reviewed against an automated ID verification process. If necessary, you may be contacted to provide additional documentation before your account is opened. But once your account is established and has funds in it, you can spend funds as they become available or save them for retirement. </a:t>
            </a:r>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636812B7-F828-4C69-8DA1-C3A330A351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ct val="0"/>
              </a:spcBef>
              <a:spcAft>
                <a:spcPts val="0"/>
              </a:spcAft>
              <a:buClrTx/>
              <a:buSzTx/>
              <a:buFontTx/>
              <a:buNone/>
              <a:tabLst/>
              <a:defRPr/>
            </a:pPr>
            <a:fld id="{2CAFD280-0774-4AEB-B29A-F80BF604A41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6788"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69" name="Header Placeholder 4">
            <a:extLst>
              <a:ext uri="{FF2B5EF4-FFF2-40B4-BE49-F238E27FC236}">
                <a16:creationId xmlns:a16="http://schemas.microsoft.com/office/drawing/2014/main" id="{A6321405-21B8-4696-B036-94BD2FF489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66788"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Benefit Resource, Inc. -  FSA Enrollment Presentation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Now there are some factors to consider when determining your HSA election amount. First, </a:t>
            </a:r>
            <a:r>
              <a:rPr lang="en-US" sz="1800" dirty="0">
                <a:effectLst/>
                <a:latin typeface="Lato Light" panose="020F0302020204030203" pitchFamily="34" charset="0"/>
                <a:ea typeface="Lato Light" panose="020F0302020204030203" pitchFamily="34" charset="0"/>
                <a:cs typeface="Times New Roman" panose="02020603050405020304" pitchFamily="18" charset="0"/>
              </a:rPr>
              <a:t>it's important to understand what the contribution limit is and that any employer contributions are counted towards that limit. Next, it's wise to estimate what your expenses may be, and as a rule of thumb, your annual HSA contribution should be enough to cover the deductible in case you have any unexpected expenses. Now keep in mind that funds in the HSA rollover. So there's no need to worry about any risk of losing the funds if they're not used within the plan year. And unlike an FSA, you have the freedom to change your election throughout the year.</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11</a:t>
            </a:fld>
            <a:endParaRPr lang="en-US"/>
          </a:p>
        </p:txBody>
      </p:sp>
    </p:spTree>
    <p:extLst>
      <p:ext uri="{BB962C8B-B14F-4D97-AF65-F5344CB8AC3E}">
        <p14:creationId xmlns:p14="http://schemas.microsoft.com/office/powerpoint/2010/main" val="211758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Upon enrollment, you will receive two Beniversal cards, one for your personal use and one for a spouse or eligible dependent. To activate these cards, you can either call the number on the activation label or log into your BRIWEB account. We encourage you to read the instructions that are included in your card mailing.</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12</a:t>
            </a:fld>
            <a:endParaRPr lang="en-US"/>
          </a:p>
        </p:txBody>
      </p:sp>
    </p:spTree>
    <p:extLst>
      <p:ext uri="{BB962C8B-B14F-4D97-AF65-F5344CB8AC3E}">
        <p14:creationId xmlns:p14="http://schemas.microsoft.com/office/powerpoint/2010/main" val="337903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Once your card is activated and funds are available in your account, you can use your card to purchase medical items available through the HSA Store. There are two ways to shop. You can go to HSA store.com and use your Beniversal Card when checking out. Or, you can also take advantage of HSA Direct Pay through BRIWEB. HSA Direct Pay is an integrated payment option that allows you to make purchases directly from BRIWEB. </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13</a:t>
            </a:fld>
            <a:endParaRPr lang="en-ID"/>
          </a:p>
        </p:txBody>
      </p:sp>
    </p:spTree>
    <p:extLst>
      <p:ext uri="{BB962C8B-B14F-4D97-AF65-F5344CB8AC3E}">
        <p14:creationId xmlns:p14="http://schemas.microsoft.com/office/powerpoint/2010/main" val="38834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Once activated, your Beniversal cards can be used at qualified Merchants. Some examples of qualified healthcare merchants include hospitals, doctor’s offices, and dental and vision providers. You can also use it at qualified merchants using the inventory identification approval system, otherwise known as IIAS. These include most major drug stores and pharmacies or major box stores that have a pharmacy department. The cards can also be used at drug stores or pharmacies without IIAS at Merchants which make at least 90% of their revenue from the sale of eligible medical items, often referred to as 90% merchants. Check out the Eligible Expenses page at BenefitResource.com to learn more.</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14</a:t>
            </a:fld>
            <a:endParaRPr lang="en-ID"/>
          </a:p>
        </p:txBody>
      </p:sp>
    </p:spTree>
    <p:extLst>
      <p:ext uri="{BB962C8B-B14F-4D97-AF65-F5344CB8AC3E}">
        <p14:creationId xmlns:p14="http://schemas.microsoft.com/office/powerpoint/2010/main" val="1116607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When you visit a doctor's office while covered under an HSA-compatible Health Plan, you should first provide your health insurance card. Your health insurance provider will apply any applicable network discounts, which will be included in your explanation of benefits from your insurance provider and/or a bill from your provider with your amount due. You can pay your bill online with your Beniversal card number. Or you can use another source of payment and reimburse yourself with your HSA by initiating an online transfer. You’ll go through a similar process at a pharmacy: provide your health insurance card, receive any network discounts, then either pay with your Beniversal card or by using another source of payment, and you can then reimburse yourself with your HSA by initiating an online transfer.</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15</a:t>
            </a:fld>
            <a:endParaRPr lang="en-US"/>
          </a:p>
        </p:txBody>
      </p:sp>
    </p:spTree>
    <p:extLst>
      <p:ext uri="{BB962C8B-B14F-4D97-AF65-F5344CB8AC3E}">
        <p14:creationId xmlns:p14="http://schemas.microsoft.com/office/powerpoint/2010/main" val="184663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If you don’t have your Beniversal card with you at the time of an expense, you can pay for the expense with another source of payment and reimburse yourself by requesting an online transfer. You can also do this if you do not have enough funds in your HSA at the time of expense – just wait until your balance has built enough to cover the cost. Payment plans are another option. Most doctors’ offices, clinics, and hospitals will work with you. You may also be able to increase or accelerate your HSA funding. Ask your employer what options are available with your specific plan.</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16</a:t>
            </a:fld>
            <a:endParaRPr lang="en-US"/>
          </a:p>
        </p:txBody>
      </p:sp>
    </p:spTree>
    <p:extLst>
      <p:ext uri="{BB962C8B-B14F-4D97-AF65-F5344CB8AC3E}">
        <p14:creationId xmlns:p14="http://schemas.microsoft.com/office/powerpoint/2010/main" val="1347029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To make the most of your HSA from BRI, take advantage of the options available with your Beniversal Card – the first being its digital wallet capabilities. You can load your digital wallet into Apple Pay, Google Pay, or Samsung Pay so that when a contactless terminal is available, you can securely pay for eligible HSA expenses through the Beniversal card right from your phone.</a:t>
            </a:r>
            <a:endParaRPr lang="en-US" dirty="0"/>
          </a:p>
        </p:txBody>
      </p:sp>
      <p:sp>
        <p:nvSpPr>
          <p:cNvPr id="4" name="Slide Number Placeholder 3"/>
          <p:cNvSpPr>
            <a:spLocks noGrp="1"/>
          </p:cNvSpPr>
          <p:nvPr>
            <p:ph type="sldNum" sz="quarter" idx="5"/>
          </p:nvPr>
        </p:nvSpPr>
        <p:spPr/>
        <p:txBody>
          <a:bodyPr/>
          <a:lstStyle/>
          <a:p>
            <a:fld id="{EC052713-2D4B-2746-B3D5-9EA9419B2F51}" type="slidenum">
              <a:rPr lang="en-US" smtClean="0"/>
              <a:t>17</a:t>
            </a:fld>
            <a:endParaRPr lang="en-US"/>
          </a:p>
        </p:txBody>
      </p:sp>
    </p:spTree>
    <p:extLst>
      <p:ext uri="{BB962C8B-B14F-4D97-AF65-F5344CB8AC3E}">
        <p14:creationId xmlns:p14="http://schemas.microsoft.com/office/powerpoint/2010/main" val="394331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thanks to BRI’s partnership with Mastercard, all Beniversal cardholders can take advantage of two additional features, which they can sign up for by visiting the Card page at BenefitResource.com.  </a:t>
            </a:r>
          </a:p>
          <a:p>
            <a:endParaRPr lang="en-US" dirty="0"/>
          </a:p>
          <a:p>
            <a:r>
              <a:rPr lang="en-US" dirty="0"/>
              <a:t>First is Mastercard ID Theft Protection. This FREE service, available to all Beniversal Cardholders, scours the Internet for credentials and provides end-to-end, white-glove resolution services to restore consumer identities if stolen. Individuals can add whatever information, cards, and accounts they want monitored – their Beniversal Card, personal credit or debit cards, health, vision, and dental ID numbers, their Social Security Number, driver’s license, passport, bank account numbers, email addresses, and any other personal information they want protected. </a:t>
            </a:r>
          </a:p>
          <a:p>
            <a:endParaRPr lang="en-US" dirty="0"/>
          </a:p>
          <a:p>
            <a:r>
              <a:rPr lang="en-US" dirty="0"/>
              <a:t>Second is </a:t>
            </a:r>
            <a:r>
              <a:rPr lang="en-US" dirty="0" err="1"/>
              <a:t>HealthLock</a:t>
            </a:r>
            <a:r>
              <a:rPr lang="en-US" dirty="0"/>
              <a:t>. </a:t>
            </a:r>
            <a:r>
              <a:rPr lang="en-US" dirty="0" err="1"/>
              <a:t>HealthLock</a:t>
            </a:r>
            <a:r>
              <a:rPr lang="en-US" dirty="0"/>
              <a:t> is a service offered by Mastercard that helps protect cardholders’ medical data and monitors their medical claims for errors, fraud, and overbilling. BRI Beniversal cardholders can have access to </a:t>
            </a:r>
            <a:r>
              <a:rPr lang="en-US" dirty="0" err="1"/>
              <a:t>HealthLock’s</a:t>
            </a:r>
            <a:r>
              <a:rPr lang="en-US" dirty="0"/>
              <a:t> Medical Claim Monitor feature FREE of charge. To receive the Medical Claim Auditor and/or Medical Claim Saver services, an additional monthly fee is required after the initial 90-day trial provided when an individual first signs up. A payment method is required in case you decide to request bill negotiation services. </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18</a:t>
            </a:fld>
            <a:endParaRPr lang="en-US"/>
          </a:p>
        </p:txBody>
      </p:sp>
    </p:spTree>
    <p:extLst>
      <p:ext uri="{BB962C8B-B14F-4D97-AF65-F5344CB8AC3E}">
        <p14:creationId xmlns:p14="http://schemas.microsoft.com/office/powerpoint/2010/main" val="3421647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 provides you with access to a secure BRIWEB participant portal. This site will allow you to review your account balances and transaction details. It is also where you can go to sign up for alerts, set up direct deposit, access your plan documents, and more. You can access the portal by going to benefitresource.com and clicking the login button, then selecting the “Employee” option.</a:t>
            </a:r>
          </a:p>
          <a:p>
            <a:endParaRPr lang="en-US" dirty="0"/>
          </a:p>
          <a:p>
            <a:r>
              <a:rPr lang="en-US" dirty="0"/>
              <a:t>The first time you arrive at BRIWEB, you will need to select “Register an Account”.  For registration, you will need the Company Code provided by your employer as well as your first and last name, date of birth, and home zip code. If the system cannot identify you from that information, you will also need to provide your Member ID. This is a unique ID selected by your employer, such as your social security number, employee ID number, or a combination. As part of the registration process, the custom login ID and password you create will be used to access both BRIWEB and the BRIMOBILE app.</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19</a:t>
            </a:fld>
            <a:endParaRPr lang="en-ID"/>
          </a:p>
        </p:txBody>
      </p:sp>
    </p:spTree>
    <p:extLst>
      <p:ext uri="{BB962C8B-B14F-4D97-AF65-F5344CB8AC3E}">
        <p14:creationId xmlns:p14="http://schemas.microsoft.com/office/powerpoint/2010/main" val="301765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Health Savings Accounts, commonly referred to as HSAs, are tax-advantaged IRS-approved health accounts governed by Internal Revenue Code (IRC) Section 223. They are designed to help individuals with high-deductible health plans set aside money to cover qualified medical expenses and save for health expenses in retirement. </a:t>
            </a:r>
          </a:p>
          <a:p>
            <a:endParaRPr lang="en-US" dirty="0"/>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2</a:t>
            </a:fld>
            <a:endParaRPr lang="en-ID"/>
          </a:p>
        </p:txBody>
      </p:sp>
    </p:spTree>
    <p:extLst>
      <p:ext uri="{BB962C8B-B14F-4D97-AF65-F5344CB8AC3E}">
        <p14:creationId xmlns:p14="http://schemas.microsoft.com/office/powerpoint/2010/main" val="4054965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ato Light" panose="020F0302020204030203" pitchFamily="34" charset="0"/>
                <a:ea typeface="Lato Light" panose="020F0302020204030203" pitchFamily="34" charset="0"/>
                <a:cs typeface="Times New Roman" panose="02020603050405020304" pitchFamily="18" charset="0"/>
              </a:rPr>
              <a:t>To access additional HSA management features, navigate to the Health Savings Account tab from the left sidebar and select the dropdown button in the upper-right corner. There, you’ll have access to additional features, options, and an HSA management portal available through single-sign-on.</a:t>
            </a:r>
            <a:endParaRPr lang="en-US" dirty="0"/>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20</a:t>
            </a:fld>
            <a:endParaRPr lang="en-US"/>
          </a:p>
        </p:txBody>
      </p:sp>
    </p:spTree>
    <p:extLst>
      <p:ext uri="{BB962C8B-B14F-4D97-AF65-F5344CB8AC3E}">
        <p14:creationId xmlns:p14="http://schemas.microsoft.com/office/powerpoint/2010/main" val="2129510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BRI is partnered with UMB to provide HSA Custodial Services. UMB Bank is a publicly traded company headquartered in Kansas City, Missouri, and has been a top HSA Custodian since the mid-1990s. UMB holds your money in a secure, FDIC-insured account, enables you to manage your funds, and controls your tax reporting documents.</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21</a:t>
            </a:fld>
            <a:endParaRPr lang="en-US"/>
          </a:p>
        </p:txBody>
      </p:sp>
    </p:spTree>
    <p:extLst>
      <p:ext uri="{BB962C8B-B14F-4D97-AF65-F5344CB8AC3E}">
        <p14:creationId xmlns:p14="http://schemas.microsoft.com/office/powerpoint/2010/main" val="121163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You’ll use the HSA Management Portal to manage HSA Services. So, online banking features like initiating online transfers, paying bills, viewing transactions. You can access your statements (and while there, update your preferences to be e-statements to avoid the quarterly paper statement fee of $1.50). The information and tax documents you need in order to file your taxes will also be available in the portal. Specifically, IRS Form 5498-SA will be provided by May 31 and IRS Form 1099-SA will be provided by Jan. 31. You will also have a cumulative and year-end summary to assist you in filing your taxes. </a:t>
            </a:r>
          </a:p>
          <a:p>
            <a:endParaRPr lang="en-US" sz="1800" dirty="0">
              <a:effectLst/>
              <a:latin typeface="Lato Light" panose="020F0302020204030203" pitchFamily="34" charset="0"/>
              <a:ea typeface="Lato Light" panose="020F0302020204030203" pitchFamily="34" charset="0"/>
              <a:cs typeface="Times New Roman" panose="02020603050405020304" pitchFamily="18" charset="0"/>
            </a:endParaRPr>
          </a:p>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And finally, you can manage investments. UMB offers interest-bearing HSA deposit accounts that are FDIC-insured. They also offer the option to invest your HSA funds through a best-in-class portfolio of 33 mutual funds. The minimum balance required to invest is $1,000.</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22</a:t>
            </a:fld>
            <a:endParaRPr lang="en-US"/>
          </a:p>
        </p:txBody>
      </p:sp>
    </p:spTree>
    <p:extLst>
      <p:ext uri="{BB962C8B-B14F-4D97-AF65-F5344CB8AC3E}">
        <p14:creationId xmlns:p14="http://schemas.microsoft.com/office/powerpoint/2010/main" val="411369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 are looking to move HSA funds from a prior HSA to your BRI HSA, you can complete either an HSA Trustee-to-Trustee Transfer or an HSA Rollover. The rules and limitations for each are specific, so it is important to understand the differences between these options in order to decide which path works for you.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In an HSA Trustee-to-Trustee transfer, an HSA is moved directly from one HSA Custodian to another HSA Custodian based on a participant’s authorization. To initiate this type of transfer, complete the UMB Trustee Transfer form and send it to the prior custodian to begin processing. This option is good if you intend to close out your other HSA, are sending all HSA assets, and have invested HSA funds that will need to be liquidated or transferred.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There is also an HSA Rollover. Once per 12-months, you are permitted to initiate an HSA Rollover request. With an HSA Rollover, funds are treated as a cash distribution from the prior HSA custodian and must be redeposited as an HSA Rollover to the new custodian within 60 days. A rollover is a reportable tax event, but as long as it is deposited within the required timeframe, it doesn’t result in any tax consequences. You can initiate this type of transfer through the HSA management portal or by completing the UMB HSA Contribution Form. This option helps ensure that funds are moved quickly and can be used if you have not already requested a rollover in the last 12-months.</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23</a:t>
            </a:fld>
            <a:endParaRPr lang="en-US"/>
          </a:p>
        </p:txBody>
      </p:sp>
    </p:spTree>
    <p:extLst>
      <p:ext uri="{BB962C8B-B14F-4D97-AF65-F5344CB8AC3E}">
        <p14:creationId xmlns:p14="http://schemas.microsoft.com/office/powerpoint/2010/main" val="362845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Now there are a few Bank fees to make note of. One is a $1.50 fee for paper statements, which is charged quarterly. However, you can elect to receive electronic statements to avoid this fee. There is a $10 fee for wire transfers and a $15 fee for a manual withdrawals. However, you can avoid these fees by using the online transfer option. And there is a $3 monthly investment fee. However, you may wish to wait to invest until your balance and earnings are likely to offset any potential expenses.</a:t>
            </a:r>
            <a:r>
              <a:rPr lang="en-US" sz="1800" dirty="0">
                <a:solidFill>
                  <a:srgbClr val="FF0000"/>
                </a:solidFill>
                <a:effectLst/>
                <a:latin typeface="Lato Light" panose="020F0302020204030203" pitchFamily="34" charset="0"/>
                <a:ea typeface="Lato Light" panose="020F0302020204030203" pitchFamily="34" charset="0"/>
                <a:cs typeface="Times New Roman" panose="02020603050405020304" pitchFamily="18" charset="0"/>
              </a:rPr>
              <a:t> </a:t>
            </a:r>
            <a:r>
              <a:rPr lang="en-US" sz="1800" dirty="0">
                <a:effectLst/>
                <a:latin typeface="Lato Light" panose="020F0302020204030203" pitchFamily="34" charset="0"/>
                <a:ea typeface="Lato Light" panose="020F0302020204030203" pitchFamily="34" charset="0"/>
                <a:cs typeface="Times New Roman" panose="02020603050405020304" pitchFamily="18" charset="0"/>
              </a:rPr>
              <a:t>A complete list of fees and terms are provided in the Documents section of BRIWEB. </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24</a:t>
            </a:fld>
            <a:endParaRPr lang="en-US"/>
          </a:p>
        </p:txBody>
      </p:sp>
    </p:spTree>
    <p:extLst>
      <p:ext uri="{BB962C8B-B14F-4D97-AF65-F5344CB8AC3E}">
        <p14:creationId xmlns:p14="http://schemas.microsoft.com/office/powerpoint/2010/main" val="812158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BRI is partnered with a separate HSA Custodian – Piermont Bank – to provide you with a best-in-class interest-bearing HSA deposit account. Piermont Bank holds your money in a secure, FDIC-insured account, enables you to manage your funds, and controls your tax reporting documents. </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25</a:t>
            </a:fld>
            <a:endParaRPr lang="en-US"/>
          </a:p>
        </p:txBody>
      </p:sp>
    </p:spTree>
    <p:extLst>
      <p:ext uri="{BB962C8B-B14F-4D97-AF65-F5344CB8AC3E}">
        <p14:creationId xmlns:p14="http://schemas.microsoft.com/office/powerpoint/2010/main" val="3817136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You’ll use the HSA Management Portal to manage HSA Services. So, online banking features like initiating online transfers, paying bills, viewing transactions. You can access your statements. The information and tax documents you need in order to file your taxes will also be available in the portal. You will receive an email notification when your tax forms are ready. But, you can expect IRS Form 1099-SA and IRS Form 5498-SA to be provided by January 31</a:t>
            </a:r>
            <a:r>
              <a:rPr lang="en-US" sz="1800" baseline="300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st</a:t>
            </a: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If making prior year contributions, an updated copy of the 5498-SA will be provided prior to May 31. And finally, you can manage investments. </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26</a:t>
            </a:fld>
            <a:endParaRPr lang="en-US"/>
          </a:p>
        </p:txBody>
      </p:sp>
    </p:spTree>
    <p:extLst>
      <p:ext uri="{BB962C8B-B14F-4D97-AF65-F5344CB8AC3E}">
        <p14:creationId xmlns:p14="http://schemas.microsoft.com/office/powerpoint/2010/main" val="2639133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You can invest in over 500 top-rated individual stocks and ETFs curated by Morningstar for as little as $1 per month, with no minimum investment threshold to meet before you can start doing so. Fractional shares and automated investing is available. </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27</a:t>
            </a:fld>
            <a:endParaRPr lang="en-US"/>
          </a:p>
        </p:txBody>
      </p:sp>
    </p:spTree>
    <p:extLst>
      <p:ext uri="{BB962C8B-B14F-4D97-AF65-F5344CB8AC3E}">
        <p14:creationId xmlns:p14="http://schemas.microsoft.com/office/powerpoint/2010/main" val="322246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 are looking to move HSA funds from a prior HSA to your BRI HSA, you can complete either an HSA Trustee-to-Trustee Transfer or an HSA Rollover. The rules and limitations for each are specific, so it is important to understand the differences between these options in order to decide which path works for you.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In an HSA Trustee-to-Trustee transfer, an HSA is moved directly from one HSA Custodian to another HSA Custodian based on a participant’s authorization. Initiate this type of transfer by completing the HSA Trustee-to-Trustee Transfer Form, which is available pre-populated in the Documents section of BRIWEB or blank from the Forms page at BenefitResource.com. This option is good if you intend to close out your other HSA, are sending all HSA assets, and have invested HSA funds that will need to be liquidated or transferred.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There is also an HSA Rollover. Once per 12-months, you are permitted to initiate an HSA Rollover request. With an HSA Rollover, funds are treated as a cash distribution from the prior HSA custodian and must be redeposited as an HSA Rollover to the new custodian within 60 days. A rollover is a reportable tax event, but as long as it is deposited within the required timeframe, it doesn’t result in any tax consequences. An HSA Rollover can be initiated electronically through your BRIWEB account. You will need to link your existing HSA to your new BRI HSA. Then, click “Transfer” from the HSA management area and follow the prompts to initiate the Rollover Transfer. This option helps ensure that funds are moved quickly and can be used if you have not already requested a rollover in the last 12-months.</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28</a:t>
            </a:fld>
            <a:endParaRPr lang="en-US"/>
          </a:p>
        </p:txBody>
      </p:sp>
    </p:spTree>
    <p:extLst>
      <p:ext uri="{BB962C8B-B14F-4D97-AF65-F5344CB8AC3E}">
        <p14:creationId xmlns:p14="http://schemas.microsoft.com/office/powerpoint/2010/main" val="259015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Now there are a few bank fees of note that can easily be avoided. There is a dormant account fee of $5 per month, which you can avoid with 1 customer-generated activity per 12-months. There is an $8 manual check request fee, which can be avoided if you use online transfers instead. And finally, there is a daily overdraft fee of $5 per day. Account safeguards are already in place that limit potential for overdrawing your account, but always be sure to use BRIWEB to check your balance. A complete list of fees and terms are provided in the Account Terms &amp; Conditions Available in the Documents section of BRIWEB.</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29</a:t>
            </a:fld>
            <a:endParaRPr lang="en-US"/>
          </a:p>
        </p:txBody>
      </p:sp>
    </p:spTree>
    <p:extLst>
      <p:ext uri="{BB962C8B-B14F-4D97-AF65-F5344CB8AC3E}">
        <p14:creationId xmlns:p14="http://schemas.microsoft.com/office/powerpoint/2010/main" val="121945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advantages to enrolling in an HSA.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once a contribution has been made to the account, you own the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HSA funds also rollover from year to year, which means that there is no fear of forfeiting the funds in the account. </a:t>
            </a:r>
          </a:p>
          <a:p>
            <a:endParaRPr lang="en-US" dirty="0"/>
          </a:p>
          <a:p>
            <a:r>
              <a:rPr lang="en-US" dirty="0"/>
              <a:t>HSAs are also the only benefit account to provide a triple tax benefit, which means that you can make tax-free contributions, you can earn interest tax-free, and funds that are withdrawn from the account are also tax free. </a:t>
            </a:r>
          </a:p>
          <a:p>
            <a:endParaRPr lang="en-US" dirty="0"/>
          </a:p>
          <a:p>
            <a:r>
              <a:rPr lang="en-US" dirty="0"/>
              <a:t>Another key advantage is that the funds in an HSA can be invested once a minimum threshold has been met and they can earn interest.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with an HSA, tax-free withdrawals can be made even if coverage ends including if you are no longer with your employer. So you'll be able to continue to use the funds that have been built up. </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3</a:t>
            </a:fld>
            <a:endParaRPr lang="en-US"/>
          </a:p>
        </p:txBody>
      </p:sp>
    </p:spTree>
    <p:extLst>
      <p:ext uri="{BB962C8B-B14F-4D97-AF65-F5344CB8AC3E}">
        <p14:creationId xmlns:p14="http://schemas.microsoft.com/office/powerpoint/2010/main" val="3399341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BRI is partnered with a separate HSA Custodian to provide you with a best-in-class interest-bearing HSA deposit account. An HSA custodian is an entity that holds your money in a secure, FDIC-insured account, enables you to manage your funds, and controls your tax reporting documents. There may be separate fees charged by your custodian. A complete list of fees and terms are provided in the Documents section of BRIWEB. </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30</a:t>
            </a:fld>
            <a:endParaRPr lang="en-US"/>
          </a:p>
        </p:txBody>
      </p:sp>
    </p:spTree>
    <p:extLst>
      <p:ext uri="{BB962C8B-B14F-4D97-AF65-F5344CB8AC3E}">
        <p14:creationId xmlns:p14="http://schemas.microsoft.com/office/powerpoint/2010/main" val="2588597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You’ll use the HSA Management Portal to manage HSA Services. So, online banking features like initiating online transfers, paying bills, viewing transactions. You can access your statements. The information and tax documents you need in order to file your taxes will also be available in the portal. And finally, you’ll be able to invest your HSA funds through a curated selection of top-rated options once you reach the minimum balance required by the custodian. </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31</a:t>
            </a:fld>
            <a:endParaRPr lang="en-US"/>
          </a:p>
        </p:txBody>
      </p:sp>
    </p:spTree>
    <p:extLst>
      <p:ext uri="{BB962C8B-B14F-4D97-AF65-F5344CB8AC3E}">
        <p14:creationId xmlns:p14="http://schemas.microsoft.com/office/powerpoint/2010/main" val="3200770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 are looking to move HSA funds from a prior HSA to your BRI HSA, you can complete either an HSA Trustee-to-Trustee Transfer or an HSA Rollover. The rules and limitations for each are specific, so it is important to understand the differences between these options in order to decide which path works for you.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In an HSA Trustee-to-Trustee transfer, an HSA is moved directly from one HSA Custodian to another HSA Custodian based on a participant’s authorization. This most commonly requires a physical form to be completed and sent to the prior custodian to begin processing. This option is good if you intend to close out your other HSA, are sending all HSA assets, and have invested HSA funds that will need to be liquidated or transferred.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t>
            </a: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There is also an HSA Rollover. Once per 12-months, you are permitted to initiate an HSA Rollover request. With an HSA Rollover, funds are treated as a cash distribution from the prior HSA custodian and must be redeposited as an HSA Rollover to the new custodian within 60 days. A rollover is a reportable tax event, but as long as it is deposited within the required timeframe, it doesn’t result in any tax consequences. This option helps ensure that funds are moved quickly and can be used if you have not already requested a rollover in the last 12-months.</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32</a:t>
            </a:fld>
            <a:endParaRPr lang="en-US"/>
          </a:p>
        </p:txBody>
      </p:sp>
    </p:spTree>
    <p:extLst>
      <p:ext uri="{BB962C8B-B14F-4D97-AF65-F5344CB8AC3E}">
        <p14:creationId xmlns:p14="http://schemas.microsoft.com/office/powerpoint/2010/main" val="456483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And finally, if you ever need assistance with your HSA, BRI offers several convenient ways for you to reach out to our Participant Services Department. You can reach us Monday through Friday 8 a.m. Until 8 p.m. Eastern Time by phone, via online chat at BRIWEB, or by email.</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33</a:t>
            </a:fld>
            <a:endParaRPr lang="en-ID"/>
          </a:p>
        </p:txBody>
      </p:sp>
    </p:spTree>
    <p:extLst>
      <p:ext uri="{BB962C8B-B14F-4D97-AF65-F5344CB8AC3E}">
        <p14:creationId xmlns:p14="http://schemas.microsoft.com/office/powerpoint/2010/main" val="1770213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944CF67-A869-4822-A9E4-C37D9412B6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9BE0EA-FBD2-459E-BBA0-C92577756159}" type="slidenum">
              <a:rPr lang="en-US" altLang="en-US"/>
              <a:pPr>
                <a:spcBef>
                  <a:spcPct val="0"/>
                </a:spcBef>
              </a:pPr>
              <a:t>34</a:t>
            </a:fld>
            <a:endParaRPr lang="en-US" altLang="en-US"/>
          </a:p>
        </p:txBody>
      </p:sp>
      <p:sp>
        <p:nvSpPr>
          <p:cNvPr id="30723" name="Rectangle 2">
            <a:extLst>
              <a:ext uri="{FF2B5EF4-FFF2-40B4-BE49-F238E27FC236}">
                <a16:creationId xmlns:a16="http://schemas.microsoft.com/office/drawing/2014/main" id="{F0E6D8A4-B88B-48C0-A510-EAAE5C02287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FCEB8243-14BB-4F6E-9D36-D0A945D45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n-US">
              <a:latin typeface="Arial" panose="020B0604020202020204" pitchFamily="34" charset="0"/>
            </a:endParaRPr>
          </a:p>
        </p:txBody>
      </p:sp>
    </p:spTree>
    <p:extLst>
      <p:ext uri="{BB962C8B-B14F-4D97-AF65-F5344CB8AC3E}">
        <p14:creationId xmlns:p14="http://schemas.microsoft.com/office/powerpoint/2010/main" val="252136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Now, let’s illustrate what the tax savings could look like for a typical account holder. In this example, Tom and Sharon have three active daughters. So saving isn't always easy. They contribute $3,000 annually. After medical expenses, they are typically rolling over $1,000 each year. Since they never know what expenses are around the corner, they keep their funds in a secure bank account earning an average of 2%. So when separated out to demonstrate first-year savings as compared to 5 and 20 year savings, the benefits of an HSA are clear.</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4</a:t>
            </a:fld>
            <a:endParaRPr lang="en-US"/>
          </a:p>
        </p:txBody>
      </p:sp>
    </p:spTree>
    <p:extLst>
      <p:ext uri="{BB962C8B-B14F-4D97-AF65-F5344CB8AC3E}">
        <p14:creationId xmlns:p14="http://schemas.microsoft.com/office/powerpoint/2010/main" val="106766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To enroll in an HSA and take advantage of those savings, you must meet the eligibility requirements set by the IRS. You must be covered by an HSA compatible high-deductible health plan. You cannot be enrolled in any medical coverage that makes you ineligible, like medical FSA, HRA, or a non-compatible health plan. You can also not be claimed as a dependent on another person's tax return nor enrolled in Medicare.</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5</a:t>
            </a:fld>
            <a:endParaRPr lang="en-US"/>
          </a:p>
        </p:txBody>
      </p:sp>
    </p:spTree>
    <p:extLst>
      <p:ext uri="{BB962C8B-B14F-4D97-AF65-F5344CB8AC3E}">
        <p14:creationId xmlns:p14="http://schemas.microsoft.com/office/powerpoint/2010/main" val="151584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Contributions can be made by you, your employer, or another third-party. The total dollar amount from all parties must adhere to the IRS limits, which are set by the IRS based on your health plan coverage. The current limits are available on the Plan Limits page at BeneftResource.com.</a:t>
            </a:r>
          </a:p>
          <a:p>
            <a:endParaRPr lang="en-US" dirty="0"/>
          </a:p>
          <a:p>
            <a:r>
              <a:rPr lang="en-US" dirty="0"/>
              <a:t>Tax-free contributions are made through an election in a cafeteria plan, which provides you with the greatest tax savings. After tax contributions can be made each year until the annual tax filing deadline. These would be listed on your individual tax return an above-the-line tax deduction.</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6</a:t>
            </a:fld>
            <a:endParaRPr lang="en-US"/>
          </a:p>
        </p:txBody>
      </p:sp>
    </p:spTree>
    <p:extLst>
      <p:ext uri="{BB962C8B-B14F-4D97-AF65-F5344CB8AC3E}">
        <p14:creationId xmlns:p14="http://schemas.microsoft.com/office/powerpoint/2010/main" val="245032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 can withdraw funds any time after the HSA is established, even if you lose HSA compatible coverage. You are not restricted by any time frames for withdrawing funds. And while there is no claims adjudication or verification process, you are still responsible for saving all receipts and documentation of eligible expenses. You can even use HSA funds for non-medical expenses. If you do so however prior to the age of 65, normal taxes will apply plus an additional 20% penalty, but for those that are 65 and older only normal taxes apply.</a:t>
            </a:r>
          </a:p>
          <a:p>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7</a:t>
            </a:fld>
            <a:endParaRPr lang="en-US"/>
          </a:p>
        </p:txBody>
      </p:sp>
    </p:spTree>
    <p:extLst>
      <p:ext uri="{BB962C8B-B14F-4D97-AF65-F5344CB8AC3E}">
        <p14:creationId xmlns:p14="http://schemas.microsoft.com/office/powerpoint/2010/main" val="27254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altLang="en-US" sz="2400" b="0" dirty="0">
                <a:solidFill>
                  <a:schemeClr val="accent2"/>
                </a:solidFill>
                <a:latin typeface="+mn-lt"/>
              </a:rPr>
              <a:t>Funds can be spent on eligible medical expenses. Examples include any out-of-pocket medical expenses tied to an employer health plan. This includes co-payments, deductible expenses, co-insurance, and prescription drug costs. It also covers other medical services that may not be included in your health plan such as dental, vision, chiropractic, or counseling services. Many over-the-counter items are eligible as well. Some examples of over-the-counter medical devices and supplies that are eligible include birth control, first aid supplies, Health monitors, insulin and diabetic supplies, and more. Some examples of eligible over-the-counter drugs and medicines include acne medications, allergy and sinus medications, cough cold and flu medicines, pain relief medications, and more. </a:t>
            </a:r>
          </a:p>
          <a:p>
            <a:pPr>
              <a:lnSpc>
                <a:spcPct val="100000"/>
              </a:lnSpc>
            </a:pPr>
            <a:endParaRPr lang="en-US" altLang="en-US" sz="2400" b="0" dirty="0">
              <a:solidFill>
                <a:schemeClr val="accent2"/>
              </a:solidFill>
              <a:latin typeface="+mn-lt"/>
            </a:endParaRPr>
          </a:p>
          <a:p>
            <a:pPr>
              <a:lnSpc>
                <a:spcPct val="100000"/>
              </a:lnSpc>
            </a:pPr>
            <a:r>
              <a:rPr lang="en-US" altLang="en-US" sz="2400" b="0" dirty="0">
                <a:solidFill>
                  <a:schemeClr val="accent2"/>
                </a:solidFill>
                <a:latin typeface="+mn-lt"/>
              </a:rPr>
              <a:t>It’s important to note that under an HSA, funds may be used only for dependents who are under the age of 19, or 23 if a full-time student. If your health plan allows a child to the age of 26, but they are not a tax dependent, their expenses are not considered eligible for HSA withdrawal. For a more comprehensive list of what’s eligible as well as an eligible expense lookup tool, visit the Eligible Expenses page at BenefitResource.com.</a:t>
            </a:r>
          </a:p>
          <a:p>
            <a:pPr>
              <a:lnSpc>
                <a:spcPct val="100000"/>
              </a:lnSpc>
            </a:pPr>
            <a:endParaRPr lang="en-US" altLang="en-US" sz="2400" b="0" dirty="0">
              <a:solidFill>
                <a:schemeClr val="accent2"/>
              </a:solidFill>
              <a:latin typeface="+mn-lt"/>
            </a:endParaRPr>
          </a:p>
        </p:txBody>
      </p:sp>
      <p:sp>
        <p:nvSpPr>
          <p:cNvPr id="4" name="Slide Number Placeholder 3"/>
          <p:cNvSpPr>
            <a:spLocks noGrp="1"/>
          </p:cNvSpPr>
          <p:nvPr>
            <p:ph type="sldNum" sz="quarter" idx="5"/>
          </p:nvPr>
        </p:nvSpPr>
        <p:spPr/>
        <p:txBody>
          <a:bodyPr/>
          <a:lstStyle/>
          <a:p>
            <a:fld id="{BD7B66D0-DBD4-4CE7-BA40-9B2CB9ACDA8D}" type="slidenum">
              <a:rPr lang="en-ID" smtClean="0"/>
              <a:t>8</a:t>
            </a:fld>
            <a:endParaRPr lang="en-ID"/>
          </a:p>
        </p:txBody>
      </p:sp>
    </p:spTree>
    <p:extLst>
      <p:ext uri="{BB962C8B-B14F-4D97-AF65-F5344CB8AC3E}">
        <p14:creationId xmlns:p14="http://schemas.microsoft.com/office/powerpoint/2010/main" val="417710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If you decide to open an HSA, you will need to report information about your account your taxes. Available from BRI will be IRS Form 5498-SA to report total account contributions, IRS Form 1099-SA to report all account distributions, and other tax information about your account performance throughout the year which you can see from the HSA Management Portal. Available from your employer will be your W-2. In box 12, your employer will report all your tax-free contributions to your HSA. When you file your taxes for the year, you’ll need to file IRS Form 8889 which calculates deductions and eligible withdrawals. If you use tax preparation software, it will ask you a few HSA questions and complete this document for you</a:t>
            </a:r>
            <a:endParaRPr lang="en-US" dirty="0"/>
          </a:p>
        </p:txBody>
      </p:sp>
      <p:sp>
        <p:nvSpPr>
          <p:cNvPr id="4" name="Slide Number Placeholder 3"/>
          <p:cNvSpPr>
            <a:spLocks noGrp="1"/>
          </p:cNvSpPr>
          <p:nvPr>
            <p:ph type="sldNum" sz="quarter" idx="5"/>
          </p:nvPr>
        </p:nvSpPr>
        <p:spPr/>
        <p:txBody>
          <a:bodyPr/>
          <a:lstStyle/>
          <a:p>
            <a:fld id="{8D3119CF-5A96-472D-8816-045CF36AAD89}" type="slidenum">
              <a:rPr lang="en-US" smtClean="0"/>
              <a:t>9</a:t>
            </a:fld>
            <a:endParaRPr lang="en-US"/>
          </a:p>
        </p:txBody>
      </p:sp>
    </p:spTree>
    <p:extLst>
      <p:ext uri="{BB962C8B-B14F-4D97-AF65-F5344CB8AC3E}">
        <p14:creationId xmlns:p14="http://schemas.microsoft.com/office/powerpoint/2010/main" val="14115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Ligh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5AA3BD1-6A45-49E2-8ADC-385577C20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7347" y="2789155"/>
            <a:ext cx="1938449" cy="1650288"/>
          </a:xfrm>
          <a:prstGeom prst="rect">
            <a:avLst/>
          </a:prstGeom>
        </p:spPr>
      </p:pic>
      <p:sp>
        <p:nvSpPr>
          <p:cNvPr id="12" name="Freeform: Shape 11">
            <a:extLst>
              <a:ext uri="{FF2B5EF4-FFF2-40B4-BE49-F238E27FC236}">
                <a16:creationId xmlns:a16="http://schemas.microsoft.com/office/drawing/2014/main" id="{054684E2-52A0-4DC0-925D-BC2067C0EBA9}"/>
              </a:ext>
            </a:extLst>
          </p:cNvPr>
          <p:cNvSpPr>
            <a:spLocks/>
          </p:cNvSpPr>
          <p:nvPr/>
        </p:nvSpPr>
        <p:spPr bwMode="auto">
          <a:xfrm>
            <a:off x="2" y="2792768"/>
            <a:ext cx="10262036" cy="1643062"/>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D" sz="1800">
              <a:solidFill>
                <a:srgbClr val="1B365D"/>
              </a:solidFill>
            </a:endParaRPr>
          </a:p>
        </p:txBody>
      </p:sp>
      <p:sp>
        <p:nvSpPr>
          <p:cNvPr id="14" name="Freeform 17">
            <a:extLst>
              <a:ext uri="{FF2B5EF4-FFF2-40B4-BE49-F238E27FC236}">
                <a16:creationId xmlns:a16="http://schemas.microsoft.com/office/drawing/2014/main" id="{F712BAED-A62D-4043-9F2F-B6096C2C345F}"/>
              </a:ext>
            </a:extLst>
          </p:cNvPr>
          <p:cNvSpPr>
            <a:spLocks/>
          </p:cNvSpPr>
          <p:nvPr/>
        </p:nvSpPr>
        <p:spPr bwMode="auto">
          <a:xfrm>
            <a:off x="1518142" y="4184651"/>
            <a:ext cx="7311509" cy="490099"/>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D" sz="1800"/>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789155"/>
            <a:ext cx="7742011" cy="1643062"/>
          </a:xfrm>
        </p:spPr>
        <p:txBody>
          <a:bodyPr>
            <a:noAutofit/>
          </a:bodyPr>
          <a:lstStyle>
            <a:lvl1pPr>
              <a:defRPr sz="4800">
                <a:solidFill>
                  <a:schemeClr val="bg2"/>
                </a:solidFill>
              </a:defRPr>
            </a:lvl1pPr>
          </a:lstStyle>
          <a:p>
            <a:r>
              <a:rPr lang="en-US"/>
              <a:t>Presentation Title</a:t>
            </a:r>
          </a:p>
        </p:txBody>
      </p:sp>
      <p:sp>
        <p:nvSpPr>
          <p:cNvPr id="25" name="Text Placeholder 24">
            <a:extLst>
              <a:ext uri="{FF2B5EF4-FFF2-40B4-BE49-F238E27FC236}">
                <a16:creationId xmlns:a16="http://schemas.microsoft.com/office/drawing/2014/main" id="{32F48AC2-CB46-4AF7-9DD0-E3A6674CF6E2}"/>
              </a:ext>
            </a:extLst>
          </p:cNvPr>
          <p:cNvSpPr>
            <a:spLocks noGrp="1"/>
          </p:cNvSpPr>
          <p:nvPr>
            <p:ph type="body" sz="quarter" idx="10" hasCustomPrompt="1"/>
          </p:nvPr>
        </p:nvSpPr>
        <p:spPr>
          <a:xfrm>
            <a:off x="1793876" y="4196912"/>
            <a:ext cx="6756400" cy="453316"/>
          </a:xfrm>
        </p:spPr>
        <p:txBody>
          <a:bodyPr anchor="ctr">
            <a:normAutofit/>
          </a:bodyPr>
          <a:lstStyle>
            <a:lvl1pPr marL="0" indent="0">
              <a:buNone/>
              <a:defRPr sz="2000" kern="0" cap="all" spc="120" baseline="0">
                <a:solidFill>
                  <a:schemeClr val="bg2"/>
                </a:solidFill>
                <a:latin typeface="Lato" panose="020F0502020204030203" pitchFamily="34" charset="0"/>
              </a:defRPr>
            </a:lvl1pPr>
            <a:lvl5pPr marL="1828727" indent="0">
              <a:buNone/>
              <a:defRPr/>
            </a:lvl5pPr>
          </a:lstStyle>
          <a:p>
            <a:pPr lvl="0"/>
            <a:r>
              <a:rPr lang="en-US" dirty="0"/>
              <a:t>SUBTITLE</a:t>
            </a:r>
          </a:p>
        </p:txBody>
      </p:sp>
    </p:spTree>
    <p:extLst>
      <p:ext uri="{BB962C8B-B14F-4D97-AF65-F5344CB8AC3E}">
        <p14:creationId xmlns:p14="http://schemas.microsoft.com/office/powerpoint/2010/main" val="27241799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1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10000">
                                          <p:cBhvr additive="base">
                                            <p:cTn id="7" dur="500" fill="hold"/>
                                            <p:tgtEl>
                                              <p:spTgt spid="14"/>
                                            </p:tgtEl>
                                            <p:attrNameLst>
                                              <p:attrName>ppt_x</p:attrName>
                                            </p:attrNameLst>
                                          </p:cBhvr>
                                          <p:tavLst>
                                            <p:tav tm="0">
                                              <p:val>
                                                <p:strVal val="1+#ppt_w/2"/>
                                              </p:val>
                                            </p:tav>
                                            <p:tav tm="100000">
                                              <p:val>
                                                <p:strVal val="#ppt_x"/>
                                              </p:val>
                                            </p:tav>
                                          </p:tavLst>
                                        </p:anim>
                                        <p:anim calcmode="lin" valueType="num" p14:bounceEnd="10000">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1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_Only_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A2E065-F84C-4D84-8D3F-D95B09403F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7"/>
            <a:ext cx="10678610" cy="1219835"/>
          </a:xfrm>
        </p:spPr>
        <p:txBody>
          <a:bodyPr>
            <a:noAutofit/>
          </a:bodyPr>
          <a:lstStyle>
            <a:lvl1pPr algn="l">
              <a:defRPr sz="6000" b="0">
                <a:solidFill>
                  <a:schemeClr val="accent3"/>
                </a:solidFill>
              </a:defRPr>
            </a:lvl1pPr>
          </a:lstStyle>
          <a:p>
            <a:r>
              <a:rPr lang="en-US"/>
              <a:t>Insert Title Here</a:t>
            </a:r>
            <a:endParaRPr lang="en-ID"/>
          </a:p>
        </p:txBody>
      </p:sp>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p>
        </p:txBody>
      </p:sp>
    </p:spTree>
    <p:extLst>
      <p:ext uri="{BB962C8B-B14F-4D97-AF65-F5344CB8AC3E}">
        <p14:creationId xmlns:p14="http://schemas.microsoft.com/office/powerpoint/2010/main" val="35605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7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_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A2E065-F84C-4D84-8D3F-D95B09403F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4530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Text 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775534"/>
            <a:ext cx="10678610" cy="4483981"/>
          </a:xfrm>
          <a:prstGeom prst="rect">
            <a:avLst/>
          </a:prstGeom>
          <a:solidFill>
            <a:schemeClr val="accent3">
              <a:alpha val="25000"/>
            </a:schemeClr>
          </a:solidFill>
          <a:ln>
            <a:noFill/>
          </a:ln>
        </p:spPr>
        <p:txBody>
          <a:bodyPr lIns="0" anchor="ctr" anchorCtr="0"/>
          <a:lstStyle>
            <a:lvl1pPr marL="0" indent="0">
              <a:lnSpc>
                <a:spcPct val="140000"/>
              </a:lnSpc>
              <a:spcBef>
                <a:spcPts val="0"/>
              </a:spcBef>
              <a:buNone/>
              <a:defRPr kern="900" spc="50" normalizeH="0" baseline="0">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
        <p:nvSpPr>
          <p:cNvPr id="6" name="Title 1">
            <a:extLst>
              <a:ext uri="{FF2B5EF4-FFF2-40B4-BE49-F238E27FC236}">
                <a16:creationId xmlns:a16="http://schemas.microsoft.com/office/drawing/2014/main" id="{2836E22D-BEB7-02AF-CFF2-1C321426B1D2}"/>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39295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Text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0889-61BE-49AB-B46F-1698C367B2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7"/>
            <a:ext cx="10678610" cy="1219835"/>
          </a:xfrm>
        </p:spPr>
        <p:txBody>
          <a:bodyPr>
            <a:noAutofit/>
          </a:bodyPr>
          <a:lstStyle>
            <a:lvl1pPr algn="l">
              <a:defRPr sz="6000" b="0">
                <a:solidFill>
                  <a:schemeClr val="accent3"/>
                </a:solidFill>
              </a:defRPr>
            </a:lvl1pPr>
          </a:lstStyle>
          <a:p>
            <a:r>
              <a:rPr lang="en-US"/>
              <a:t>Insert Title Here</a:t>
            </a:r>
            <a:endParaRPr lang="en-ID"/>
          </a:p>
        </p:txBody>
      </p:sp>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936751"/>
            <a:ext cx="10678610" cy="4322764"/>
          </a:xfrm>
          <a:prstGeom prst="rect">
            <a:avLst/>
          </a:prstGeom>
          <a:solidFill>
            <a:schemeClr val="tx2">
              <a:alpha val="25000"/>
            </a:schemeClr>
          </a:solidFill>
          <a:ln>
            <a:noFill/>
          </a:ln>
        </p:spPr>
        <p:txBody>
          <a:bodyPr lIns="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Tree>
    <p:extLst>
      <p:ext uri="{BB962C8B-B14F-4D97-AF65-F5344CB8AC3E}">
        <p14:creationId xmlns:p14="http://schemas.microsoft.com/office/powerpoint/2010/main" val="27771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_You_Ligh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16C59199-7168-4554-9AB9-CEB1BAC8E45F}"/>
              </a:ext>
            </a:extLst>
          </p:cNvPr>
          <p:cNvSpPr>
            <a:spLocks/>
          </p:cNvSpPr>
          <p:nvPr/>
        </p:nvSpPr>
        <p:spPr bwMode="auto">
          <a:xfrm>
            <a:off x="2462449" y="3392335"/>
            <a:ext cx="7267102" cy="1876241"/>
          </a:xfrm>
          <a:custGeom>
            <a:avLst/>
            <a:gdLst>
              <a:gd name="connsiteX0" fmla="*/ 463250 w 6068269"/>
              <a:gd name="connsiteY0" fmla="*/ 0 h 1566723"/>
              <a:gd name="connsiteX1" fmla="*/ 2857281 w 6068269"/>
              <a:gd name="connsiteY1" fmla="*/ 0 h 1566723"/>
              <a:gd name="connsiteX2" fmla="*/ 3674238 w 6068269"/>
              <a:gd name="connsiteY2" fmla="*/ 0 h 1566723"/>
              <a:gd name="connsiteX3" fmla="*/ 6068269 w 6068269"/>
              <a:gd name="connsiteY3" fmla="*/ 0 h 1566723"/>
              <a:gd name="connsiteX4" fmla="*/ 5605019 w 6068269"/>
              <a:gd name="connsiteY4" fmla="*/ 1566723 h 1566723"/>
              <a:gd name="connsiteX5" fmla="*/ 3210988 w 6068269"/>
              <a:gd name="connsiteY5" fmla="*/ 1566723 h 1566723"/>
              <a:gd name="connsiteX6" fmla="*/ 2394031 w 6068269"/>
              <a:gd name="connsiteY6" fmla="*/ 1566723 h 1566723"/>
              <a:gd name="connsiteX7" fmla="*/ 0 w 6068269"/>
              <a:gd name="connsiteY7" fmla="*/ 1566723 h 15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8269" h="1566723">
                <a:moveTo>
                  <a:pt x="463250" y="0"/>
                </a:moveTo>
                <a:lnTo>
                  <a:pt x="2857281" y="0"/>
                </a:lnTo>
                <a:lnTo>
                  <a:pt x="3674238" y="0"/>
                </a:lnTo>
                <a:lnTo>
                  <a:pt x="6068269" y="0"/>
                </a:lnTo>
                <a:lnTo>
                  <a:pt x="5605019" y="1566723"/>
                </a:lnTo>
                <a:lnTo>
                  <a:pt x="3210988" y="1566723"/>
                </a:lnTo>
                <a:lnTo>
                  <a:pt x="2394031" y="1566723"/>
                </a:lnTo>
                <a:lnTo>
                  <a:pt x="0" y="1566723"/>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r>
              <a:rPr lang="en-ID" sz="6000">
                <a:solidFill>
                  <a:schemeClr val="bg2"/>
                </a:solidFill>
                <a:latin typeface="+mj-lt"/>
              </a:rPr>
              <a:t>Thank You!</a:t>
            </a:r>
          </a:p>
        </p:txBody>
      </p:sp>
      <p:sp>
        <p:nvSpPr>
          <p:cNvPr id="6" name="Freeform 17">
            <a:extLst>
              <a:ext uri="{FF2B5EF4-FFF2-40B4-BE49-F238E27FC236}">
                <a16:creationId xmlns:a16="http://schemas.microsoft.com/office/drawing/2014/main" id="{BD4961B5-9AA6-4C86-9E6C-F452974808AA}"/>
              </a:ext>
            </a:extLst>
          </p:cNvPr>
          <p:cNvSpPr>
            <a:spLocks/>
          </p:cNvSpPr>
          <p:nvPr/>
        </p:nvSpPr>
        <p:spPr bwMode="auto">
          <a:xfrm>
            <a:off x="4249767" y="5067209"/>
            <a:ext cx="4826000" cy="477838"/>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accent2"/>
          </a:solidFill>
          <a:ln>
            <a:noFill/>
          </a:ln>
        </p:spPr>
        <p:txBody>
          <a:bodyPr vert="horz" wrap="square" lIns="274320" tIns="45720" rIns="91440" bIns="45720" numCol="1" anchor="ctr" anchorCtr="0" compatLnSpc="1">
            <a:prstTxWarp prst="textNoShape">
              <a:avLst/>
            </a:prstTxWarp>
          </a:bodyPr>
          <a:lstStyle/>
          <a:p>
            <a:pPr algn="l"/>
            <a:r>
              <a:rPr lang="en-ID" sz="1800" dirty="0">
                <a:solidFill>
                  <a:schemeClr val="bg2"/>
                </a:solidFill>
                <a:latin typeface="Lato" panose="020F0502020204030203" pitchFamily="34" charset="0"/>
              </a:rPr>
              <a:t>ANY</a:t>
            </a:r>
            <a:r>
              <a:rPr lang="en-ID" sz="1800" baseline="0" dirty="0">
                <a:solidFill>
                  <a:schemeClr val="bg2"/>
                </a:solidFill>
                <a:latin typeface="Lato" panose="020F0502020204030203" pitchFamily="34" charset="0"/>
              </a:rPr>
              <a:t> QUESTIONS?</a:t>
            </a:r>
            <a:endParaRPr lang="en-ID" sz="1800" dirty="0">
              <a:solidFill>
                <a:schemeClr val="bg2"/>
              </a:solidFill>
              <a:latin typeface="Lato" panose="020F0502020204030203" pitchFamily="34" charset="0"/>
            </a:endParaRPr>
          </a:p>
        </p:txBody>
      </p:sp>
      <p:pic>
        <p:nvPicPr>
          <p:cNvPr id="3" name="Picture 2">
            <a:extLst>
              <a:ext uri="{FF2B5EF4-FFF2-40B4-BE49-F238E27FC236}">
                <a16:creationId xmlns:a16="http://schemas.microsoft.com/office/drawing/2014/main" id="{850DAA8D-9D52-4498-905B-0B09EFEA78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74768" y="1312954"/>
            <a:ext cx="2442466" cy="2079380"/>
          </a:xfrm>
          <a:prstGeom prst="rect">
            <a:avLst/>
          </a:prstGeom>
        </p:spPr>
      </p:pic>
    </p:spTree>
    <p:extLst>
      <p:ext uri="{BB962C8B-B14F-4D97-AF65-F5344CB8AC3E}">
        <p14:creationId xmlns:p14="http://schemas.microsoft.com/office/powerpoint/2010/main" val="27954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ank_You_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0889-61BE-49AB-B46F-1698C367B2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C0C930D1-5D50-4B0E-8709-32F26BD93B10}"/>
              </a:ext>
            </a:extLst>
          </p:cNvPr>
          <p:cNvSpPr>
            <a:spLocks/>
          </p:cNvSpPr>
          <p:nvPr/>
        </p:nvSpPr>
        <p:spPr bwMode="auto">
          <a:xfrm>
            <a:off x="2462449" y="3392335"/>
            <a:ext cx="7267102" cy="1876241"/>
          </a:xfrm>
          <a:custGeom>
            <a:avLst/>
            <a:gdLst>
              <a:gd name="connsiteX0" fmla="*/ 463250 w 6068269"/>
              <a:gd name="connsiteY0" fmla="*/ 0 h 1566723"/>
              <a:gd name="connsiteX1" fmla="*/ 2857281 w 6068269"/>
              <a:gd name="connsiteY1" fmla="*/ 0 h 1566723"/>
              <a:gd name="connsiteX2" fmla="*/ 3674238 w 6068269"/>
              <a:gd name="connsiteY2" fmla="*/ 0 h 1566723"/>
              <a:gd name="connsiteX3" fmla="*/ 6068269 w 6068269"/>
              <a:gd name="connsiteY3" fmla="*/ 0 h 1566723"/>
              <a:gd name="connsiteX4" fmla="*/ 5605019 w 6068269"/>
              <a:gd name="connsiteY4" fmla="*/ 1566723 h 1566723"/>
              <a:gd name="connsiteX5" fmla="*/ 3210988 w 6068269"/>
              <a:gd name="connsiteY5" fmla="*/ 1566723 h 1566723"/>
              <a:gd name="connsiteX6" fmla="*/ 2394031 w 6068269"/>
              <a:gd name="connsiteY6" fmla="*/ 1566723 h 1566723"/>
              <a:gd name="connsiteX7" fmla="*/ 0 w 6068269"/>
              <a:gd name="connsiteY7" fmla="*/ 1566723 h 15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8269" h="1566723">
                <a:moveTo>
                  <a:pt x="463250" y="0"/>
                </a:moveTo>
                <a:lnTo>
                  <a:pt x="2857281" y="0"/>
                </a:lnTo>
                <a:lnTo>
                  <a:pt x="3674238" y="0"/>
                </a:lnTo>
                <a:lnTo>
                  <a:pt x="6068269" y="0"/>
                </a:lnTo>
                <a:lnTo>
                  <a:pt x="5605019" y="1566723"/>
                </a:lnTo>
                <a:lnTo>
                  <a:pt x="3210988" y="1566723"/>
                </a:lnTo>
                <a:lnTo>
                  <a:pt x="2394031" y="1566723"/>
                </a:lnTo>
                <a:lnTo>
                  <a:pt x="0" y="1566723"/>
                </a:lnTo>
                <a:close/>
              </a:path>
            </a:pathLst>
          </a:custGeom>
          <a:solidFill>
            <a:schemeClr val="accent2"/>
          </a:solidFill>
          <a:ln>
            <a:noFill/>
          </a:ln>
        </p:spPr>
        <p:txBody>
          <a:bodyPr vert="horz" wrap="square" lIns="91440" tIns="45720" rIns="91440" bIns="45720" numCol="1" anchor="ctr" anchorCtr="0" compatLnSpc="1">
            <a:prstTxWarp prst="textNoShape">
              <a:avLst/>
            </a:prstTxWarp>
            <a:noAutofit/>
          </a:bodyPr>
          <a:lstStyle/>
          <a:p>
            <a:pPr algn="ctr"/>
            <a:r>
              <a:rPr lang="en-ID" sz="6000" dirty="0">
                <a:solidFill>
                  <a:schemeClr val="bg2"/>
                </a:solidFill>
                <a:latin typeface="+mj-lt"/>
              </a:rPr>
              <a:t>Thank You!</a:t>
            </a:r>
          </a:p>
        </p:txBody>
      </p:sp>
      <p:sp>
        <p:nvSpPr>
          <p:cNvPr id="7" name="Freeform 17">
            <a:extLst>
              <a:ext uri="{FF2B5EF4-FFF2-40B4-BE49-F238E27FC236}">
                <a16:creationId xmlns:a16="http://schemas.microsoft.com/office/drawing/2014/main" id="{76AEA0EC-D3AD-4B97-9B35-A709534810EC}"/>
              </a:ext>
            </a:extLst>
          </p:cNvPr>
          <p:cNvSpPr>
            <a:spLocks/>
          </p:cNvSpPr>
          <p:nvPr/>
        </p:nvSpPr>
        <p:spPr bwMode="auto">
          <a:xfrm>
            <a:off x="4249767" y="5067209"/>
            <a:ext cx="4826000" cy="477838"/>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bg2"/>
          </a:solidFill>
          <a:ln>
            <a:noFill/>
          </a:ln>
        </p:spPr>
        <p:txBody>
          <a:bodyPr vert="horz" wrap="square" lIns="274320" tIns="45720" rIns="91440" bIns="45720" numCol="1" anchor="ctr" anchorCtr="0" compatLnSpc="1">
            <a:prstTxWarp prst="textNoShape">
              <a:avLst/>
            </a:prstTxWarp>
          </a:bodyPr>
          <a:lstStyle/>
          <a:p>
            <a:pPr algn="l"/>
            <a:r>
              <a:rPr lang="en-ID" sz="1800" dirty="0">
                <a:solidFill>
                  <a:schemeClr val="accent2"/>
                </a:solidFill>
                <a:latin typeface="Lato" panose="020F0502020204030203" pitchFamily="34" charset="0"/>
              </a:rPr>
              <a:t>ANY</a:t>
            </a:r>
            <a:r>
              <a:rPr lang="en-ID" sz="1800" baseline="0" dirty="0">
                <a:solidFill>
                  <a:schemeClr val="accent2"/>
                </a:solidFill>
                <a:latin typeface="Lato" panose="020F0502020204030203" pitchFamily="34" charset="0"/>
              </a:rPr>
              <a:t> QUESTIONS?</a:t>
            </a:r>
            <a:endParaRPr lang="en-ID" sz="1800" dirty="0">
              <a:solidFill>
                <a:schemeClr val="accent2"/>
              </a:solidFill>
              <a:latin typeface="Lato" panose="020F0502020204030203" pitchFamily="34" charset="0"/>
            </a:endParaRPr>
          </a:p>
        </p:txBody>
      </p:sp>
      <p:pic>
        <p:nvPicPr>
          <p:cNvPr id="5" name="Picture 4">
            <a:extLst>
              <a:ext uri="{FF2B5EF4-FFF2-40B4-BE49-F238E27FC236}">
                <a16:creationId xmlns:a16="http://schemas.microsoft.com/office/drawing/2014/main" id="{B8FB6EDB-1952-4596-9536-8B61E8DD7E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4768" y="1312956"/>
            <a:ext cx="2442467" cy="2079380"/>
          </a:xfrm>
          <a:prstGeom prst="rect">
            <a:avLst/>
          </a:prstGeom>
        </p:spPr>
      </p:pic>
    </p:spTree>
    <p:extLst>
      <p:ext uri="{BB962C8B-B14F-4D97-AF65-F5344CB8AC3E}">
        <p14:creationId xmlns:p14="http://schemas.microsoft.com/office/powerpoint/2010/main" val="12613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lide_D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F69F356-5F90-4072-BB89-BA82201E91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Placeholder 5">
            <a:extLst>
              <a:ext uri="{FF2B5EF4-FFF2-40B4-BE49-F238E27FC236}">
                <a16:creationId xmlns:a16="http://schemas.microsoft.com/office/drawing/2014/main" id="{B5AA3BD1-6A45-49E2-8ADC-385577C20F85}"/>
              </a:ext>
            </a:extLst>
          </p:cNvPr>
          <p:cNvPicPr>
            <a:picLocks noChangeAspect="1"/>
          </p:cNvPicPr>
          <p:nvPr/>
        </p:nvPicPr>
        <p:blipFill>
          <a:blip r:embed="rId4">
            <a:extLst>
              <a:ext uri="{28A0092B-C50C-407E-A947-70E740481C1C}">
                <a14:useLocalDpi xmlns:a14="http://schemas.microsoft.com/office/drawing/2010/main" val="0"/>
              </a:ext>
            </a:extLst>
          </a:blip>
          <a:srcRect t="318" b="318"/>
          <a:stretch/>
        </p:blipFill>
        <p:spPr>
          <a:xfrm>
            <a:off x="10241143" y="2789155"/>
            <a:ext cx="1950857" cy="1650288"/>
          </a:xfrm>
          <a:prstGeom prst="rect">
            <a:avLst/>
          </a:prstGeom>
        </p:spPr>
      </p:pic>
      <p:sp>
        <p:nvSpPr>
          <p:cNvPr id="12" name="Freeform: Shape 11">
            <a:extLst>
              <a:ext uri="{FF2B5EF4-FFF2-40B4-BE49-F238E27FC236}">
                <a16:creationId xmlns:a16="http://schemas.microsoft.com/office/drawing/2014/main" id="{054684E2-52A0-4DC0-925D-BC2067C0EBA9}"/>
              </a:ext>
            </a:extLst>
          </p:cNvPr>
          <p:cNvSpPr>
            <a:spLocks/>
          </p:cNvSpPr>
          <p:nvPr/>
        </p:nvSpPr>
        <p:spPr bwMode="auto">
          <a:xfrm>
            <a:off x="2" y="2792768"/>
            <a:ext cx="10262036" cy="1643062"/>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solidFill>
                <a:srgbClr val="1B365D"/>
              </a:solidFill>
            </a:endParaRPr>
          </a:p>
        </p:txBody>
      </p:sp>
      <p:sp>
        <p:nvSpPr>
          <p:cNvPr id="14" name="Freeform 17">
            <a:extLst>
              <a:ext uri="{FF2B5EF4-FFF2-40B4-BE49-F238E27FC236}">
                <a16:creationId xmlns:a16="http://schemas.microsoft.com/office/drawing/2014/main" id="{F712BAED-A62D-4043-9F2F-B6096C2C345F}"/>
              </a:ext>
            </a:extLst>
          </p:cNvPr>
          <p:cNvSpPr>
            <a:spLocks/>
          </p:cNvSpPr>
          <p:nvPr/>
        </p:nvSpPr>
        <p:spPr bwMode="auto">
          <a:xfrm>
            <a:off x="1518142" y="4184651"/>
            <a:ext cx="7311509" cy="490099"/>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ID" sz="1800"/>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789155"/>
            <a:ext cx="7742011" cy="1643062"/>
          </a:xfrm>
        </p:spPr>
        <p:txBody>
          <a:bodyPr>
            <a:noAutofit/>
          </a:bodyPr>
          <a:lstStyle>
            <a:lvl1pPr>
              <a:defRPr sz="4800">
                <a:solidFill>
                  <a:schemeClr val="bg2"/>
                </a:solidFill>
              </a:defRPr>
            </a:lvl1pPr>
          </a:lstStyle>
          <a:p>
            <a:r>
              <a:rPr lang="en-US" dirty="0"/>
              <a:t>Presentation Title</a:t>
            </a:r>
          </a:p>
        </p:txBody>
      </p:sp>
      <p:sp>
        <p:nvSpPr>
          <p:cNvPr id="25" name="Text Placeholder 24">
            <a:extLst>
              <a:ext uri="{FF2B5EF4-FFF2-40B4-BE49-F238E27FC236}">
                <a16:creationId xmlns:a16="http://schemas.microsoft.com/office/drawing/2014/main" id="{32F48AC2-CB46-4AF7-9DD0-E3A6674CF6E2}"/>
              </a:ext>
            </a:extLst>
          </p:cNvPr>
          <p:cNvSpPr>
            <a:spLocks noGrp="1"/>
          </p:cNvSpPr>
          <p:nvPr>
            <p:ph type="body" sz="quarter" idx="10" hasCustomPrompt="1"/>
          </p:nvPr>
        </p:nvSpPr>
        <p:spPr>
          <a:xfrm>
            <a:off x="1793876" y="4196912"/>
            <a:ext cx="6756400" cy="453316"/>
          </a:xfrm>
        </p:spPr>
        <p:txBody>
          <a:bodyPr anchor="ctr">
            <a:normAutofit/>
          </a:bodyPr>
          <a:lstStyle>
            <a:lvl1pPr marL="0" indent="0">
              <a:buNone/>
              <a:defRPr sz="2000" kern="0" cap="all" spc="120" baseline="0">
                <a:solidFill>
                  <a:schemeClr val="accent2"/>
                </a:solidFill>
                <a:latin typeface="Lato" panose="020F0502020204030203" pitchFamily="34" charset="0"/>
              </a:defRPr>
            </a:lvl1pPr>
            <a:lvl5pPr marL="1828727" indent="0">
              <a:buNone/>
              <a:defRPr/>
            </a:lvl5pPr>
          </a:lstStyle>
          <a:p>
            <a:pPr lvl="0"/>
            <a:r>
              <a:rPr lang="en-US" dirty="0"/>
              <a:t>SUBTITLE</a:t>
            </a:r>
          </a:p>
        </p:txBody>
      </p:sp>
    </p:spTree>
    <p:extLst>
      <p:ext uri="{BB962C8B-B14F-4D97-AF65-F5344CB8AC3E}">
        <p14:creationId xmlns:p14="http://schemas.microsoft.com/office/powerpoint/2010/main" val="8168122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1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10000">
                                          <p:cBhvr additive="base">
                                            <p:cTn id="7" dur="500" fill="hold"/>
                                            <p:tgtEl>
                                              <p:spTgt spid="14"/>
                                            </p:tgtEl>
                                            <p:attrNameLst>
                                              <p:attrName>ppt_x</p:attrName>
                                            </p:attrNameLst>
                                          </p:cBhvr>
                                          <p:tavLst>
                                            <p:tav tm="0">
                                              <p:val>
                                                <p:strVal val="1+#ppt_w/2"/>
                                              </p:val>
                                            </p:tav>
                                            <p:tav tm="100000">
                                              <p:val>
                                                <p:strVal val="#ppt_x"/>
                                              </p:val>
                                            </p:tav>
                                          </p:tavLst>
                                        </p:anim>
                                        <p:anim calcmode="lin" valueType="num" p14:bounceEnd="10000">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1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Slide_Ligh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54684E2-52A0-4DC0-925D-BC2067C0EBA9}"/>
              </a:ext>
            </a:extLst>
          </p:cNvPr>
          <p:cNvSpPr>
            <a:spLocks/>
          </p:cNvSpPr>
          <p:nvPr/>
        </p:nvSpPr>
        <p:spPr bwMode="auto">
          <a:xfrm>
            <a:off x="1" y="2336832"/>
            <a:ext cx="10262036" cy="2184336"/>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D" sz="1800">
              <a:solidFill>
                <a:srgbClr val="1B365D"/>
              </a:solidFill>
            </a:endParaRPr>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336831"/>
            <a:ext cx="7742011" cy="2184336"/>
          </a:xfrm>
        </p:spPr>
        <p:txBody>
          <a:bodyPr>
            <a:noAutofit/>
          </a:bodyPr>
          <a:lstStyle>
            <a:lvl1pPr>
              <a:defRPr sz="4800">
                <a:solidFill>
                  <a:schemeClr val="bg2"/>
                </a:solidFill>
              </a:defRPr>
            </a:lvl1pPr>
          </a:lstStyle>
          <a:p>
            <a:r>
              <a:rPr lang="en-US"/>
              <a:t>Section Title</a:t>
            </a:r>
          </a:p>
        </p:txBody>
      </p:sp>
    </p:spTree>
    <p:extLst>
      <p:ext uri="{BB962C8B-B14F-4D97-AF65-F5344CB8AC3E}">
        <p14:creationId xmlns:p14="http://schemas.microsoft.com/office/powerpoint/2010/main" val="21493551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1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1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_Slide_Dark">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F69F356-5F90-4072-BB89-BA82201E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8A72387E-7C54-400F-98CD-47842CCF73D6}"/>
              </a:ext>
            </a:extLst>
          </p:cNvPr>
          <p:cNvSpPr>
            <a:spLocks/>
          </p:cNvSpPr>
          <p:nvPr/>
        </p:nvSpPr>
        <p:spPr bwMode="auto">
          <a:xfrm>
            <a:off x="1" y="2336832"/>
            <a:ext cx="10262036" cy="2184336"/>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solidFill>
                <a:srgbClr val="1B365D"/>
              </a:solidFill>
            </a:endParaRPr>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336832"/>
            <a:ext cx="7742011" cy="2184336"/>
          </a:xfrm>
        </p:spPr>
        <p:txBody>
          <a:bodyPr>
            <a:noAutofit/>
          </a:bodyPr>
          <a:lstStyle>
            <a:lvl1pPr>
              <a:defRPr sz="4800">
                <a:solidFill>
                  <a:schemeClr val="bg2"/>
                </a:solidFill>
              </a:defRPr>
            </a:lvl1pPr>
          </a:lstStyle>
          <a:p>
            <a:r>
              <a:rPr lang="en-US" dirty="0"/>
              <a:t>Section Title</a:t>
            </a:r>
          </a:p>
        </p:txBody>
      </p:sp>
    </p:spTree>
    <p:extLst>
      <p:ext uri="{BB962C8B-B14F-4D97-AF65-F5344CB8AC3E}">
        <p14:creationId xmlns:p14="http://schemas.microsoft.com/office/powerpoint/2010/main" val="34251492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1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1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1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mage 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6" name="Picture Placeholder 18">
            <a:extLst>
              <a:ext uri="{FF2B5EF4-FFF2-40B4-BE49-F238E27FC236}">
                <a16:creationId xmlns:a16="http://schemas.microsoft.com/office/drawing/2014/main" id="{DFE4D361-12A5-489D-9177-A1EBA2B9AFFF}"/>
              </a:ext>
            </a:extLst>
          </p:cNvPr>
          <p:cNvSpPr>
            <a:spLocks noGrp="1"/>
          </p:cNvSpPr>
          <p:nvPr>
            <p:ph type="pic" sz="quarter" idx="13"/>
          </p:nvPr>
        </p:nvSpPr>
        <p:spPr>
          <a:xfrm>
            <a:off x="6388609" y="1819921"/>
            <a:ext cx="5021522" cy="4418441"/>
          </a:xfrm>
          <a:prstGeom prst="rect">
            <a:avLst/>
          </a:prstGeom>
        </p:spPr>
        <p:txBody>
          <a:bodyPr wrap="square">
            <a:noAutofit/>
          </a:bodyPr>
          <a:lstStyle/>
          <a:p>
            <a:r>
              <a:rPr lang="en-US" dirty="0"/>
              <a:t>Click icon to add picture</a:t>
            </a:r>
            <a:endParaRPr lang="en-ID" dirty="0"/>
          </a:p>
        </p:txBody>
      </p:sp>
      <p:sp>
        <p:nvSpPr>
          <p:cNvPr id="7" name="Text Placeholder 9">
            <a:extLst>
              <a:ext uri="{FF2B5EF4-FFF2-40B4-BE49-F238E27FC236}">
                <a16:creationId xmlns:a16="http://schemas.microsoft.com/office/drawing/2014/main" id="{AF5EEF62-5E4B-44F2-A7B4-DA419BD3CB0C}"/>
              </a:ext>
            </a:extLst>
          </p:cNvPr>
          <p:cNvSpPr>
            <a:spLocks noGrp="1"/>
          </p:cNvSpPr>
          <p:nvPr>
            <p:ph type="body" sz="quarter" idx="14" hasCustomPrompt="1"/>
          </p:nvPr>
        </p:nvSpPr>
        <p:spPr>
          <a:xfrm>
            <a:off x="731520" y="1819922"/>
            <a:ext cx="5364481" cy="4439593"/>
          </a:xfrm>
          <a:prstGeom prst="rect">
            <a:avLst/>
          </a:prstGeom>
          <a:solidFill>
            <a:schemeClr val="accent3">
              <a:alpha val="25000"/>
            </a:schemeClr>
          </a:solidFill>
          <a:ln>
            <a:noFill/>
          </a:ln>
        </p:spPr>
        <p:txBody>
          <a:bodyPr lIns="91440" rIns="91440" anchor="ctr" anchorCtr="0"/>
          <a:lstStyle>
            <a:lvl1pPr marL="0" indent="0">
              <a:lnSpc>
                <a:spcPct val="140000"/>
              </a:lnSpc>
              <a:spcBef>
                <a:spcPts val="0"/>
              </a:spcBef>
              <a:buNone/>
              <a:defRPr kern="900" spc="50" normalizeH="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
        <p:nvSpPr>
          <p:cNvPr id="8" name="Title 1">
            <a:extLst>
              <a:ext uri="{FF2B5EF4-FFF2-40B4-BE49-F238E27FC236}">
                <a16:creationId xmlns:a16="http://schemas.microsoft.com/office/drawing/2014/main" id="{F70E606A-BD06-332A-4187-4105AC5A1ED8}"/>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284266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Imag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A2E065-F84C-4D84-8D3F-D95B09403F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7"/>
            <a:ext cx="10678610" cy="1219835"/>
          </a:xfrm>
        </p:spPr>
        <p:txBody>
          <a:bodyPr>
            <a:noAutofit/>
          </a:bodyPr>
          <a:lstStyle>
            <a:lvl1pPr algn="l">
              <a:defRPr sz="6000" b="0">
                <a:solidFill>
                  <a:schemeClr val="accent3"/>
                </a:solidFill>
              </a:defRPr>
            </a:lvl1pPr>
          </a:lstStyle>
          <a:p>
            <a:r>
              <a:rPr lang="en-US" dirty="0"/>
              <a:t>Insert Title Here</a:t>
            </a:r>
            <a:endParaRPr lang="en-ID" dirty="0"/>
          </a:p>
        </p:txBody>
      </p:sp>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19" name="Picture Placeholder 18">
            <a:extLst>
              <a:ext uri="{FF2B5EF4-FFF2-40B4-BE49-F238E27FC236}">
                <a16:creationId xmlns:a16="http://schemas.microsoft.com/office/drawing/2014/main" id="{C5BF4DF8-4C38-4445-A509-250AFA003B5E}"/>
              </a:ext>
            </a:extLst>
          </p:cNvPr>
          <p:cNvSpPr>
            <a:spLocks noGrp="1"/>
          </p:cNvSpPr>
          <p:nvPr>
            <p:ph type="pic" sz="quarter" idx="13"/>
          </p:nvPr>
        </p:nvSpPr>
        <p:spPr>
          <a:xfrm>
            <a:off x="6388609" y="1936631"/>
            <a:ext cx="5021522" cy="4301731"/>
          </a:xfrm>
          <a:prstGeom prst="rect">
            <a:avLst/>
          </a:prstGeom>
        </p:spPr>
        <p:txBody>
          <a:bodyPr wrap="square">
            <a:noAutofit/>
          </a:bodyPr>
          <a:lstStyle/>
          <a:p>
            <a:r>
              <a:rPr lang="en-US"/>
              <a:t>Click icon to add picture</a:t>
            </a:r>
            <a:endParaRPr lang="en-ID"/>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936751"/>
            <a:ext cx="5364481" cy="4322764"/>
          </a:xfrm>
          <a:prstGeom prst="rect">
            <a:avLst/>
          </a:prstGeom>
          <a:solidFill>
            <a:schemeClr val="tx2">
              <a:alpha val="25000"/>
            </a:schemeClr>
          </a:solidFill>
          <a:ln>
            <a:noFill/>
          </a:ln>
        </p:spPr>
        <p:txBody>
          <a:bodyPr lIns="9144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Tree>
    <p:extLst>
      <p:ext uri="{BB962C8B-B14F-4D97-AF65-F5344CB8AC3E}">
        <p14:creationId xmlns:p14="http://schemas.microsoft.com/office/powerpoint/2010/main" val="27874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omparison_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7" name="Text Placeholder 9">
            <a:extLst>
              <a:ext uri="{FF2B5EF4-FFF2-40B4-BE49-F238E27FC236}">
                <a16:creationId xmlns:a16="http://schemas.microsoft.com/office/drawing/2014/main" id="{71804B1B-11CB-4CBF-BAC6-CE3697A07226}"/>
              </a:ext>
            </a:extLst>
          </p:cNvPr>
          <p:cNvSpPr>
            <a:spLocks noGrp="1"/>
          </p:cNvSpPr>
          <p:nvPr>
            <p:ph type="body" sz="quarter" idx="15" hasCustomPrompt="1"/>
          </p:nvPr>
        </p:nvSpPr>
        <p:spPr>
          <a:xfrm>
            <a:off x="6388609" y="1882066"/>
            <a:ext cx="5021522" cy="4644148"/>
          </a:xfrm>
          <a:prstGeom prst="rect">
            <a:avLst/>
          </a:prstGeom>
          <a:solidFill>
            <a:schemeClr val="bg2">
              <a:alpha val="25000"/>
            </a:schemeClr>
          </a:solidFill>
          <a:ln>
            <a:noFill/>
          </a:ln>
        </p:spPr>
        <p:txBody>
          <a:bodyPr lIns="91440" rIns="1005840" anchor="ctr" anchorCtr="0">
            <a:noAutofit/>
          </a:bodyPr>
          <a:lstStyle>
            <a:lvl1pPr marL="0" indent="0">
              <a:lnSpc>
                <a:spcPct val="140000"/>
              </a:lnSpc>
              <a:spcBef>
                <a:spcPts val="0"/>
              </a:spcBef>
              <a:buNone/>
              <a:defRPr kern="900" spc="50" normalizeH="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
        <p:nvSpPr>
          <p:cNvPr id="8" name="Text Placeholder 9">
            <a:extLst>
              <a:ext uri="{FF2B5EF4-FFF2-40B4-BE49-F238E27FC236}">
                <a16:creationId xmlns:a16="http://schemas.microsoft.com/office/drawing/2014/main" id="{F5E0D7C3-3BAC-4586-A201-74223B5DC6C9}"/>
              </a:ext>
            </a:extLst>
          </p:cNvPr>
          <p:cNvSpPr>
            <a:spLocks noGrp="1"/>
          </p:cNvSpPr>
          <p:nvPr>
            <p:ph type="body" sz="quarter" idx="14" hasCustomPrompt="1"/>
          </p:nvPr>
        </p:nvSpPr>
        <p:spPr>
          <a:xfrm>
            <a:off x="731520" y="1882066"/>
            <a:ext cx="5082758" cy="4644148"/>
          </a:xfrm>
          <a:prstGeom prst="rect">
            <a:avLst/>
          </a:prstGeom>
          <a:solidFill>
            <a:schemeClr val="bg2">
              <a:alpha val="25000"/>
            </a:schemeClr>
          </a:solidFill>
          <a:ln>
            <a:noFill/>
          </a:ln>
        </p:spPr>
        <p:txBody>
          <a:bodyPr lIns="91440" anchor="ctr" anchorCtr="0">
            <a:noAutofit/>
          </a:bodyPr>
          <a:lstStyle>
            <a:lvl1pPr marL="0" indent="0" algn="l">
              <a:lnSpc>
                <a:spcPct val="140000"/>
              </a:lnSpc>
              <a:spcBef>
                <a:spcPts val="0"/>
              </a:spcBef>
              <a:buNone/>
              <a:defRPr kern="900" spc="50" normalizeH="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
        <p:nvSpPr>
          <p:cNvPr id="6" name="Title 1">
            <a:extLst>
              <a:ext uri="{FF2B5EF4-FFF2-40B4-BE49-F238E27FC236}">
                <a16:creationId xmlns:a16="http://schemas.microsoft.com/office/drawing/2014/main" id="{8468BA50-01A8-29A8-AFD7-5CDD5EA3AB3C}"/>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1711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_&amp;_Comparison_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A2E065-F84C-4D84-8D3F-D95B09403F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7"/>
            <a:ext cx="10678610" cy="1219835"/>
          </a:xfrm>
        </p:spPr>
        <p:txBody>
          <a:bodyPr>
            <a:noAutofit/>
          </a:bodyPr>
          <a:lstStyle>
            <a:lvl1pPr algn="l">
              <a:defRPr sz="6000" b="0">
                <a:solidFill>
                  <a:schemeClr val="accent3"/>
                </a:solidFill>
              </a:defRPr>
            </a:lvl1pPr>
          </a:lstStyle>
          <a:p>
            <a:r>
              <a:rPr lang="en-US"/>
              <a:t>Insert Title Here</a:t>
            </a:r>
            <a:endParaRPr lang="en-ID"/>
          </a:p>
        </p:txBody>
      </p:sp>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8" name="Text Placeholder 9">
            <a:extLst>
              <a:ext uri="{FF2B5EF4-FFF2-40B4-BE49-F238E27FC236}">
                <a16:creationId xmlns:a16="http://schemas.microsoft.com/office/drawing/2014/main" id="{C52C9BC3-AB0B-4FF6-A34B-FAEC7EFC221A}"/>
              </a:ext>
            </a:extLst>
          </p:cNvPr>
          <p:cNvSpPr>
            <a:spLocks noGrp="1"/>
          </p:cNvSpPr>
          <p:nvPr>
            <p:ph type="body" sz="quarter" idx="15" hasCustomPrompt="1"/>
          </p:nvPr>
        </p:nvSpPr>
        <p:spPr>
          <a:xfrm>
            <a:off x="6388609" y="2203450"/>
            <a:ext cx="5021522" cy="4322764"/>
          </a:xfrm>
          <a:prstGeom prst="rect">
            <a:avLst/>
          </a:prstGeom>
          <a:solidFill>
            <a:schemeClr val="accent2">
              <a:alpha val="25000"/>
            </a:schemeClr>
          </a:solidFill>
          <a:ln>
            <a:noFill/>
          </a:ln>
        </p:spPr>
        <p:txBody>
          <a:bodyPr lIns="91440" rIns="1005840" anchor="ctr" anchorCtr="0">
            <a:noAutofit/>
          </a:bodyPr>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
        <p:nvSpPr>
          <p:cNvPr id="9" name="Text Placeholder 9">
            <a:extLst>
              <a:ext uri="{FF2B5EF4-FFF2-40B4-BE49-F238E27FC236}">
                <a16:creationId xmlns:a16="http://schemas.microsoft.com/office/drawing/2014/main" id="{24825AB8-B25F-4C8C-8800-F08604A7116B}"/>
              </a:ext>
            </a:extLst>
          </p:cNvPr>
          <p:cNvSpPr>
            <a:spLocks noGrp="1"/>
          </p:cNvSpPr>
          <p:nvPr>
            <p:ph type="body" sz="quarter" idx="14" hasCustomPrompt="1"/>
          </p:nvPr>
        </p:nvSpPr>
        <p:spPr>
          <a:xfrm>
            <a:off x="731520" y="2203450"/>
            <a:ext cx="5082758" cy="4322764"/>
          </a:xfrm>
          <a:prstGeom prst="rect">
            <a:avLst/>
          </a:prstGeom>
          <a:solidFill>
            <a:schemeClr val="accent2">
              <a:alpha val="25000"/>
            </a:schemeClr>
          </a:solidFill>
          <a:ln>
            <a:noFill/>
          </a:ln>
        </p:spPr>
        <p:txBody>
          <a:bodyPr lIns="91440" anchor="ctr" anchorCtr="0">
            <a:noAutofit/>
          </a:bodyPr>
          <a:lstStyle>
            <a:lvl1pPr marL="0" indent="0" algn="l">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182" indent="0">
              <a:buNone/>
              <a:defRPr/>
            </a:lvl2pPr>
            <a:lvl3pPr marL="914364" indent="0">
              <a:buNone/>
              <a:defRPr/>
            </a:lvl3pPr>
            <a:lvl4pPr marL="1371545" indent="0">
              <a:buNone/>
              <a:defRPr/>
            </a:lvl4pPr>
            <a:lvl5pPr marL="1828727" indent="0">
              <a:buNone/>
              <a:defRPr/>
            </a:lvl5pPr>
          </a:lstStyle>
          <a:p>
            <a:pPr lvl="0"/>
            <a:r>
              <a:rPr lang="en-US"/>
              <a:t>Click to edit text</a:t>
            </a:r>
          </a:p>
        </p:txBody>
      </p:sp>
    </p:spTree>
    <p:extLst>
      <p:ext uri="{BB962C8B-B14F-4D97-AF65-F5344CB8AC3E}">
        <p14:creationId xmlns:p14="http://schemas.microsoft.com/office/powerpoint/2010/main" val="40273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Only_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5" name="Title 1">
            <a:extLst>
              <a:ext uri="{FF2B5EF4-FFF2-40B4-BE49-F238E27FC236}">
                <a16:creationId xmlns:a16="http://schemas.microsoft.com/office/drawing/2014/main" id="{D17DD162-7F47-3F46-5074-1D407E0D72C1}"/>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138111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86E75-077E-43AE-9893-0E525F8F4C32}"/>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1355" y="0"/>
            <a:ext cx="1218929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764B-5422-408E-9D04-54B83D1862AB}" type="datetimeFigureOut">
              <a:rPr lang="en-US" smtClean="0"/>
              <a:t>1/18/2024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28255013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3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jp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hyperlink" Target="https://www.benefitresource.com/login/" TargetMode="External"/><Relationship Id="rId4" Type="http://schemas.openxmlformats.org/officeDocument/2006/relationships/hyperlink" Target="https://hsastor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3.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3.jp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sv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42.sv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hyperlink" Target="mailto:ParticipantServices@BenefitResource.com"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4.sv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diagramColors" Target="../diagrams/colors4.xml"/><Relationship Id="rId12"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4.xml"/><Relationship Id="rId11" Type="http://schemas.openxmlformats.org/officeDocument/2006/relationships/image" Target="../media/image16.png"/><Relationship Id="rId5" Type="http://schemas.openxmlformats.org/officeDocument/2006/relationships/diagramLayout" Target="../diagrams/layout4.xml"/><Relationship Id="rId10" Type="http://schemas.openxmlformats.org/officeDocument/2006/relationships/image" Target="../media/image15.svg"/><Relationship Id="rId4" Type="http://schemas.openxmlformats.org/officeDocument/2006/relationships/diagramData" Target="../diagrams/data4.xml"/><Relationship Id="rId9" Type="http://schemas.openxmlformats.org/officeDocument/2006/relationships/image" Target="../media/image14.png"/><Relationship Id="rId1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CA91-B1C5-4436-B6EE-3B59D6E4D078}"/>
              </a:ext>
            </a:extLst>
          </p:cNvPr>
          <p:cNvSpPr>
            <a:spLocks noGrp="1"/>
          </p:cNvSpPr>
          <p:nvPr>
            <p:ph type="title"/>
          </p:nvPr>
        </p:nvSpPr>
        <p:spPr/>
        <p:txBody>
          <a:bodyPr/>
          <a:lstStyle/>
          <a:p>
            <a:r>
              <a:rPr lang="en-US" dirty="0"/>
              <a:t>Health Savings Account (HSA)</a:t>
            </a:r>
          </a:p>
        </p:txBody>
      </p:sp>
      <p:sp>
        <p:nvSpPr>
          <p:cNvPr id="4" name="Text Placeholder 3">
            <a:extLst>
              <a:ext uri="{FF2B5EF4-FFF2-40B4-BE49-F238E27FC236}">
                <a16:creationId xmlns:a16="http://schemas.microsoft.com/office/drawing/2014/main" id="{98911325-90A7-43FC-B419-1A8B9B53E732}"/>
              </a:ext>
            </a:extLst>
          </p:cNvPr>
          <p:cNvSpPr>
            <a:spLocks noGrp="1"/>
          </p:cNvSpPr>
          <p:nvPr>
            <p:ph type="body" sz="quarter" idx="10"/>
          </p:nvPr>
        </p:nvSpPr>
        <p:spPr/>
        <p:txBody>
          <a:bodyPr>
            <a:normAutofit/>
          </a:bodyPr>
          <a:lstStyle/>
          <a:p>
            <a:r>
              <a:rPr lang="en-US" dirty="0"/>
              <a:t>Benefit Resource, LLC (BRI)</a:t>
            </a:r>
          </a:p>
        </p:txBody>
      </p:sp>
    </p:spTree>
    <p:extLst>
      <p:ext uri="{BB962C8B-B14F-4D97-AF65-F5344CB8AC3E}">
        <p14:creationId xmlns:p14="http://schemas.microsoft.com/office/powerpoint/2010/main" val="75382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C5AAAF-0633-4027-8E4D-B3C738D75D5D}"/>
              </a:ext>
            </a:extLst>
          </p:cNvPr>
          <p:cNvSpPr/>
          <p:nvPr/>
        </p:nvSpPr>
        <p:spPr>
          <a:xfrm>
            <a:off x="6546797" y="0"/>
            <a:ext cx="527432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Metropolis Light"/>
            </a:endParaRPr>
          </a:p>
        </p:txBody>
      </p:sp>
      <p:sp>
        <p:nvSpPr>
          <p:cNvPr id="10242" name="Title 4">
            <a:extLst>
              <a:ext uri="{FF2B5EF4-FFF2-40B4-BE49-F238E27FC236}">
                <a16:creationId xmlns:a16="http://schemas.microsoft.com/office/drawing/2014/main" id="{61207DFB-92B9-4879-8907-9FBDCE466F41}"/>
              </a:ext>
            </a:extLst>
          </p:cNvPr>
          <p:cNvSpPr>
            <a:spLocks noGrp="1" noChangeArrowheads="1"/>
          </p:cNvSpPr>
          <p:nvPr>
            <p:ph type="title"/>
          </p:nvPr>
        </p:nvSpPr>
        <p:spPr>
          <a:xfrm>
            <a:off x="1278048" y="2336831"/>
            <a:ext cx="5109906" cy="2184336"/>
          </a:xfrm>
        </p:spPr>
        <p:txBody>
          <a:bodyPr/>
          <a:lstStyle/>
          <a:p>
            <a:pPr>
              <a:lnSpc>
                <a:spcPct val="120000"/>
              </a:lnSpc>
            </a:pPr>
            <a:r>
              <a:rPr lang="en-US" altLang="en-US" dirty="0">
                <a:solidFill>
                  <a:schemeClr val="bg1"/>
                </a:solidFill>
              </a:rPr>
              <a:t>Setting Up Your HSA</a:t>
            </a:r>
          </a:p>
        </p:txBody>
      </p:sp>
      <p:sp>
        <p:nvSpPr>
          <p:cNvPr id="6" name="Content Placeholder 5">
            <a:extLst>
              <a:ext uri="{FF2B5EF4-FFF2-40B4-BE49-F238E27FC236}">
                <a16:creationId xmlns:a16="http://schemas.microsoft.com/office/drawing/2014/main" id="{10C43EE9-36DE-47BE-8CD0-87362D9D6CAF}"/>
              </a:ext>
            </a:extLst>
          </p:cNvPr>
          <p:cNvSpPr>
            <a:spLocks noGrp="1"/>
          </p:cNvSpPr>
          <p:nvPr>
            <p:ph idx="4294967295"/>
          </p:nvPr>
        </p:nvSpPr>
        <p:spPr>
          <a:xfrm>
            <a:off x="7498909" y="485774"/>
            <a:ext cx="4169275" cy="6372226"/>
          </a:xfrm>
        </p:spPr>
        <p:txBody>
          <a:bodyPr>
            <a:normAutofit/>
          </a:bodyPr>
          <a:lstStyle/>
          <a:p>
            <a:pPr marL="0" indent="0">
              <a:spcBef>
                <a:spcPts val="2400"/>
              </a:spcBef>
              <a:buNone/>
              <a:defRPr/>
            </a:pPr>
            <a:r>
              <a:rPr lang="en-US" sz="2300" dirty="0">
                <a:solidFill>
                  <a:schemeClr val="tx1"/>
                </a:solidFill>
              </a:rPr>
              <a:t>During Open Enrollment, you’ll enroll in the HSA-compatible High Deductible Health Plan (HDHP) and HSA.</a:t>
            </a:r>
          </a:p>
          <a:p>
            <a:pPr marL="0" indent="0">
              <a:spcBef>
                <a:spcPts val="2400"/>
              </a:spcBef>
              <a:buNone/>
              <a:defRPr/>
            </a:pPr>
            <a:br>
              <a:rPr lang="en-US" sz="2400" dirty="0"/>
            </a:br>
            <a:br>
              <a:rPr lang="en-US" sz="2300" dirty="0">
                <a:solidFill>
                  <a:schemeClr val="tx1"/>
                </a:solidFill>
              </a:rPr>
            </a:br>
            <a:r>
              <a:rPr lang="en-US" sz="2300" dirty="0">
                <a:solidFill>
                  <a:schemeClr val="tx1"/>
                </a:solidFill>
              </a:rPr>
              <a:t>Your HSA enrollment is processed, and your identity will need to be verified due to Patriot Act requirements. </a:t>
            </a:r>
          </a:p>
          <a:p>
            <a:pPr marL="0" indent="0">
              <a:spcBef>
                <a:spcPts val="2400"/>
              </a:spcBef>
              <a:buNone/>
              <a:defRPr/>
            </a:pPr>
            <a:endParaRPr lang="en-US" sz="2300" dirty="0">
              <a:solidFill>
                <a:schemeClr val="tx1"/>
              </a:solidFill>
            </a:endParaRPr>
          </a:p>
          <a:p>
            <a:pPr marL="0" indent="0">
              <a:spcBef>
                <a:spcPts val="0"/>
              </a:spcBef>
              <a:buNone/>
              <a:defRPr/>
            </a:pPr>
            <a:endParaRPr lang="en-US" sz="2300" dirty="0">
              <a:solidFill>
                <a:schemeClr val="tx1"/>
              </a:solidFill>
            </a:endParaRPr>
          </a:p>
          <a:p>
            <a:pPr marL="0" indent="0">
              <a:spcBef>
                <a:spcPts val="0"/>
              </a:spcBef>
              <a:buNone/>
              <a:defRPr/>
            </a:pPr>
            <a:r>
              <a:rPr lang="en-US" sz="2300" dirty="0"/>
              <a:t>The account is established, and you can spend funds as they become available or save them for retirement.</a:t>
            </a:r>
          </a:p>
        </p:txBody>
      </p:sp>
      <p:sp>
        <p:nvSpPr>
          <p:cNvPr id="7" name="TextBox 6">
            <a:extLst>
              <a:ext uri="{FF2B5EF4-FFF2-40B4-BE49-F238E27FC236}">
                <a16:creationId xmlns:a16="http://schemas.microsoft.com/office/drawing/2014/main" id="{BDB96FEF-F98F-4608-9BBC-E823C12D81E5}"/>
              </a:ext>
            </a:extLst>
          </p:cNvPr>
          <p:cNvSpPr txBox="1"/>
          <p:nvPr/>
        </p:nvSpPr>
        <p:spPr>
          <a:xfrm>
            <a:off x="6638749" y="325292"/>
            <a:ext cx="676788" cy="1446550"/>
          </a:xfrm>
          <a:prstGeom prst="rect">
            <a:avLst/>
          </a:prstGeom>
          <a:noFill/>
          <a:effectLst/>
        </p:spPr>
        <p:txBody>
          <a:bodyPr wrap="none" rtlCol="0">
            <a:spAutoFit/>
          </a:bodyPr>
          <a:lstStyle/>
          <a:p>
            <a:pPr defTabSz="548640"/>
            <a:r>
              <a:rPr lang="en-US" sz="8800" b="1" dirty="0">
                <a:solidFill>
                  <a:schemeClr val="accent4"/>
                </a:solidFill>
                <a:latin typeface="+mj-lt"/>
              </a:rPr>
              <a:t>1</a:t>
            </a:r>
          </a:p>
        </p:txBody>
      </p:sp>
      <p:sp>
        <p:nvSpPr>
          <p:cNvPr id="8" name="TextBox 7">
            <a:extLst>
              <a:ext uri="{FF2B5EF4-FFF2-40B4-BE49-F238E27FC236}">
                <a16:creationId xmlns:a16="http://schemas.microsoft.com/office/drawing/2014/main" id="{3849E3CD-27FB-46E6-8611-00C73D774EF5}"/>
              </a:ext>
            </a:extLst>
          </p:cNvPr>
          <p:cNvSpPr txBox="1"/>
          <p:nvPr/>
        </p:nvSpPr>
        <p:spPr>
          <a:xfrm>
            <a:off x="6580068" y="2529513"/>
            <a:ext cx="918841" cy="1446550"/>
          </a:xfrm>
          <a:prstGeom prst="rect">
            <a:avLst/>
          </a:prstGeom>
          <a:noFill/>
          <a:effectLst/>
        </p:spPr>
        <p:txBody>
          <a:bodyPr wrap="none" rtlCol="0">
            <a:spAutoFit/>
          </a:bodyPr>
          <a:lstStyle/>
          <a:p>
            <a:pPr defTabSz="548640"/>
            <a:r>
              <a:rPr lang="en-US" sz="8800" b="1" dirty="0">
                <a:solidFill>
                  <a:schemeClr val="accent4"/>
                </a:solidFill>
                <a:latin typeface="+mj-lt"/>
              </a:rPr>
              <a:t>2</a:t>
            </a:r>
          </a:p>
        </p:txBody>
      </p:sp>
      <p:sp>
        <p:nvSpPr>
          <p:cNvPr id="9" name="TextBox 8">
            <a:extLst>
              <a:ext uri="{FF2B5EF4-FFF2-40B4-BE49-F238E27FC236}">
                <a16:creationId xmlns:a16="http://schemas.microsoft.com/office/drawing/2014/main" id="{CBF0E4D5-9B82-4437-8427-0FFF4CF4F7C3}"/>
              </a:ext>
            </a:extLst>
          </p:cNvPr>
          <p:cNvSpPr txBox="1"/>
          <p:nvPr/>
        </p:nvSpPr>
        <p:spPr>
          <a:xfrm>
            <a:off x="6588082" y="4781862"/>
            <a:ext cx="902811" cy="1446550"/>
          </a:xfrm>
          <a:prstGeom prst="rect">
            <a:avLst/>
          </a:prstGeom>
          <a:noFill/>
          <a:effectLst/>
        </p:spPr>
        <p:txBody>
          <a:bodyPr wrap="none" rtlCol="0">
            <a:spAutoFit/>
          </a:bodyPr>
          <a:lstStyle/>
          <a:p>
            <a:pPr defTabSz="548640"/>
            <a:r>
              <a:rPr lang="en-US" sz="8800" b="1" dirty="0">
                <a:solidFill>
                  <a:schemeClr val="accent4"/>
                </a:solidFill>
                <a:latin typeface="+mj-lt"/>
              </a:rPr>
              <a:t>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1C6601-B8E2-67C7-7C74-CA97E9FE8482}"/>
              </a:ext>
            </a:extLst>
          </p:cNvPr>
          <p:cNvSpPr/>
          <p:nvPr/>
        </p:nvSpPr>
        <p:spPr>
          <a:xfrm>
            <a:off x="756694" y="1569304"/>
            <a:ext cx="3358106" cy="4372702"/>
          </a:xfrm>
          <a:prstGeom prst="roundRect">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17FFD9-B307-B702-0EC3-32EA7F8CCD51}"/>
              </a:ext>
            </a:extLst>
          </p:cNvPr>
          <p:cNvSpPr/>
          <p:nvPr/>
        </p:nvSpPr>
        <p:spPr>
          <a:xfrm>
            <a:off x="886440" y="3615631"/>
            <a:ext cx="3098614" cy="2166985"/>
          </a:xfrm>
          <a:prstGeom prst="rect">
            <a:avLst/>
          </a:prstGeom>
        </p:spPr>
        <p:txBody>
          <a:bodyPr/>
          <a:lstStyle/>
          <a:p>
            <a:pPr lvl="0" algn="ctr"/>
            <a:r>
              <a:rPr lang="en-US" sz="2400" b="1" cap="all" baseline="0" dirty="0">
                <a:solidFill>
                  <a:schemeClr val="accent2"/>
                </a:solidFill>
              </a:rPr>
              <a:t>CONSIDER LIMITS</a:t>
            </a:r>
          </a:p>
          <a:p>
            <a:pPr marL="0" lvl="1" algn="ctr">
              <a:buNone/>
            </a:pPr>
            <a:r>
              <a:rPr lang="en-US" sz="2000" baseline="0" dirty="0">
                <a:solidFill>
                  <a:schemeClr val="bg1"/>
                </a:solidFill>
              </a:rPr>
              <a:t>Employer and third-party contributions need to be considered and counted towards the IRS maximum contribution limit. </a:t>
            </a:r>
            <a:endParaRPr lang="en-US" sz="2000" dirty="0">
              <a:solidFill>
                <a:schemeClr val="bg1"/>
              </a:solidFill>
            </a:endParaRPr>
          </a:p>
        </p:txBody>
      </p:sp>
      <p:sp>
        <p:nvSpPr>
          <p:cNvPr id="10" name="Rectangle: Rounded Corners 9">
            <a:extLst>
              <a:ext uri="{FF2B5EF4-FFF2-40B4-BE49-F238E27FC236}">
                <a16:creationId xmlns:a16="http://schemas.microsoft.com/office/drawing/2014/main" id="{305071AA-8C8E-8EFF-09A8-AADBC44BBB11}"/>
              </a:ext>
            </a:extLst>
          </p:cNvPr>
          <p:cNvSpPr/>
          <p:nvPr/>
        </p:nvSpPr>
        <p:spPr>
          <a:xfrm>
            <a:off x="8044684" y="1520817"/>
            <a:ext cx="3358106" cy="4372702"/>
          </a:xfrm>
          <a:prstGeom prst="roundRect">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2B3ED20-2107-EDB2-2F46-883A6DA1095A}"/>
              </a:ext>
            </a:extLst>
          </p:cNvPr>
          <p:cNvSpPr/>
          <p:nvPr/>
        </p:nvSpPr>
        <p:spPr>
          <a:xfrm>
            <a:off x="4400689" y="1569303"/>
            <a:ext cx="3358106" cy="4372702"/>
          </a:xfrm>
          <a:prstGeom prst="roundRect">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9A0D7F-080D-446C-A476-1B0709EFB5EC}"/>
              </a:ext>
            </a:extLst>
          </p:cNvPr>
          <p:cNvSpPr/>
          <p:nvPr/>
        </p:nvSpPr>
        <p:spPr>
          <a:xfrm>
            <a:off x="4530435" y="3639565"/>
            <a:ext cx="3098614" cy="2166985"/>
          </a:xfrm>
          <a:prstGeom prst="rect">
            <a:avLst/>
          </a:prstGeom>
        </p:spPr>
        <p:txBody>
          <a:bodyPr/>
          <a:lstStyle/>
          <a:p>
            <a:pPr lvl="0" algn="ctr"/>
            <a:r>
              <a:rPr lang="en-US" sz="2400" b="1" cap="all" baseline="0" dirty="0">
                <a:solidFill>
                  <a:schemeClr val="accent2"/>
                </a:solidFill>
              </a:rPr>
              <a:t>ESTIMATE SPEND</a:t>
            </a:r>
          </a:p>
          <a:p>
            <a:pPr marL="0" lvl="1" algn="ctr">
              <a:buNone/>
            </a:pPr>
            <a:r>
              <a:rPr lang="en-US" sz="2000" baseline="0" dirty="0">
                <a:solidFill>
                  <a:schemeClr val="bg1"/>
                </a:solidFill>
              </a:rPr>
              <a:t>It’s recommended that your </a:t>
            </a:r>
            <a:r>
              <a:rPr lang="en-US" sz="2000" dirty="0">
                <a:solidFill>
                  <a:schemeClr val="bg1"/>
                </a:solidFill>
              </a:rPr>
              <a:t>annual </a:t>
            </a:r>
            <a:r>
              <a:rPr lang="en-US" sz="2000" baseline="0" dirty="0">
                <a:solidFill>
                  <a:schemeClr val="bg1"/>
                </a:solidFill>
              </a:rPr>
              <a:t>contribution is enough to cover your deductible in case of unexpected expenses. </a:t>
            </a:r>
          </a:p>
        </p:txBody>
      </p:sp>
      <p:sp>
        <p:nvSpPr>
          <p:cNvPr id="13" name="Rectangle 12">
            <a:extLst>
              <a:ext uri="{FF2B5EF4-FFF2-40B4-BE49-F238E27FC236}">
                <a16:creationId xmlns:a16="http://schemas.microsoft.com/office/drawing/2014/main" id="{AB0EA0DC-1D2F-83F2-DFB8-E7B38B59CA8F}"/>
              </a:ext>
            </a:extLst>
          </p:cNvPr>
          <p:cNvSpPr/>
          <p:nvPr/>
        </p:nvSpPr>
        <p:spPr>
          <a:xfrm>
            <a:off x="8174430" y="3639565"/>
            <a:ext cx="3098614" cy="2166985"/>
          </a:xfrm>
          <a:prstGeom prst="rect">
            <a:avLst/>
          </a:prstGeom>
        </p:spPr>
        <p:txBody>
          <a:bodyPr/>
          <a:lstStyle/>
          <a:p>
            <a:pPr lvl="0" algn="ctr"/>
            <a:r>
              <a:rPr lang="en-US" sz="2400" b="1" cap="all" baseline="0" dirty="0">
                <a:solidFill>
                  <a:schemeClr val="accent2"/>
                </a:solidFill>
              </a:rPr>
              <a:t>ADJUST ELECTION</a:t>
            </a:r>
          </a:p>
          <a:p>
            <a:pPr marL="0" lvl="1" algn="ctr">
              <a:buNone/>
            </a:pPr>
            <a:r>
              <a:rPr lang="en-US" sz="2000" baseline="0" dirty="0">
                <a:solidFill>
                  <a:schemeClr val="bg1"/>
                </a:solidFill>
              </a:rPr>
              <a:t>You can make changes to your election once the year has started. Ask your employer how and when changes may occur.</a:t>
            </a:r>
          </a:p>
        </p:txBody>
      </p:sp>
      <p:sp>
        <p:nvSpPr>
          <p:cNvPr id="14" name="TextBox 13">
            <a:extLst>
              <a:ext uri="{FF2B5EF4-FFF2-40B4-BE49-F238E27FC236}">
                <a16:creationId xmlns:a16="http://schemas.microsoft.com/office/drawing/2014/main" id="{CD2A1F0B-500A-43B1-2353-C9DDBD77DEE6}"/>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Calculate your savings! Visit </a:t>
            </a:r>
            <a:r>
              <a:rPr lang="en-US" altLang="en-US" sz="2000" b="1" u="sng" dirty="0">
                <a:solidFill>
                  <a:schemeClr val="accent6"/>
                </a:solidFill>
              </a:rPr>
              <a:t>BenefitResource.com/calculators/</a:t>
            </a:r>
            <a:r>
              <a:rPr lang="en-US" altLang="en-US" sz="2000" b="1" u="sng" dirty="0" err="1">
                <a:solidFill>
                  <a:schemeClr val="accent6"/>
                </a:solidFill>
              </a:rPr>
              <a:t>hsa</a:t>
            </a:r>
            <a:r>
              <a:rPr lang="en-US" altLang="en-US" sz="2000" b="1" u="sng" dirty="0">
                <a:solidFill>
                  <a:schemeClr val="accent6"/>
                </a:solidFill>
              </a:rPr>
              <a:t>-calculator</a:t>
            </a:r>
            <a:endParaRPr lang="en-US" altLang="en-US" sz="2000" b="1" dirty="0">
              <a:solidFill>
                <a:schemeClr val="accent6"/>
              </a:solidFill>
            </a:endParaRPr>
          </a:p>
        </p:txBody>
      </p:sp>
      <p:pic>
        <p:nvPicPr>
          <p:cNvPr id="16" name="Graphic 15" descr="Pie chart with solid fill">
            <a:extLst>
              <a:ext uri="{FF2B5EF4-FFF2-40B4-BE49-F238E27FC236}">
                <a16:creationId xmlns:a16="http://schemas.microsoft.com/office/drawing/2014/main" id="{191FFD43-9C3E-1B30-4D10-3BDBADF29B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0094" y="1790071"/>
            <a:ext cx="1750932" cy="1750932"/>
          </a:xfrm>
          <a:prstGeom prst="rect">
            <a:avLst/>
          </a:prstGeom>
        </p:spPr>
      </p:pic>
      <p:pic>
        <p:nvPicPr>
          <p:cNvPr id="18" name="Graphic 17" descr="Calculator with solid fill">
            <a:extLst>
              <a:ext uri="{FF2B5EF4-FFF2-40B4-BE49-F238E27FC236}">
                <a16:creationId xmlns:a16="http://schemas.microsoft.com/office/drawing/2014/main" id="{839992A1-5952-ECF1-96D4-399EBFA2E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1861" y="1860352"/>
            <a:ext cx="1608278" cy="1608278"/>
          </a:xfrm>
          <a:prstGeom prst="rect">
            <a:avLst/>
          </a:prstGeom>
        </p:spPr>
      </p:pic>
      <p:pic>
        <p:nvPicPr>
          <p:cNvPr id="20" name="Graphic 19" descr="Settings with solid fill">
            <a:extLst>
              <a:ext uri="{FF2B5EF4-FFF2-40B4-BE49-F238E27FC236}">
                <a16:creationId xmlns:a16="http://schemas.microsoft.com/office/drawing/2014/main" id="{151CF885-08B9-93A6-52C5-4EF7B4E5AE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9598" y="1844553"/>
            <a:ext cx="1608278" cy="1608278"/>
          </a:xfrm>
          <a:prstGeom prst="rect">
            <a:avLst/>
          </a:prstGeom>
        </p:spPr>
      </p:pic>
      <p:sp>
        <p:nvSpPr>
          <p:cNvPr id="3" name="Title 2">
            <a:extLst>
              <a:ext uri="{FF2B5EF4-FFF2-40B4-BE49-F238E27FC236}">
                <a16:creationId xmlns:a16="http://schemas.microsoft.com/office/drawing/2014/main" id="{C9285E86-6213-0564-989A-EBE9287A810F}"/>
              </a:ext>
            </a:extLst>
          </p:cNvPr>
          <p:cNvSpPr>
            <a:spLocks noGrp="1"/>
          </p:cNvSpPr>
          <p:nvPr>
            <p:ph type="title"/>
          </p:nvPr>
        </p:nvSpPr>
        <p:spPr/>
        <p:txBody>
          <a:bodyPr/>
          <a:lstStyle/>
          <a:p>
            <a:r>
              <a:rPr lang="en-US" dirty="0"/>
              <a:t>What Should You Contribute?</a:t>
            </a:r>
          </a:p>
        </p:txBody>
      </p:sp>
    </p:spTree>
    <p:extLst>
      <p:ext uri="{BB962C8B-B14F-4D97-AF65-F5344CB8AC3E}">
        <p14:creationId xmlns:p14="http://schemas.microsoft.com/office/powerpoint/2010/main" val="391255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1B2C60-BD96-4894-A50E-A722BE6BA50A}"/>
              </a:ext>
            </a:extLst>
          </p:cNvPr>
          <p:cNvSpPr>
            <a:spLocks noGrp="1"/>
          </p:cNvSpPr>
          <p:nvPr>
            <p:ph type="body" sz="quarter" idx="14"/>
          </p:nvPr>
        </p:nvSpPr>
        <p:spPr>
          <a:xfrm>
            <a:off x="-1" y="1522108"/>
            <a:ext cx="6096001" cy="4737405"/>
          </a:xfrm>
          <a:prstGeom prst="rect">
            <a:avLst/>
          </a:prstGeom>
        </p:spPr>
        <p:txBody>
          <a:bodyPr lIns="822960" tIns="0" anchor="ctr" anchorCtr="0">
            <a:normAutofit/>
          </a:bodyPr>
          <a:lstStyle/>
          <a:p>
            <a:pPr marL="342900" indent="-342900">
              <a:lnSpc>
                <a:spcPct val="100000"/>
              </a:lnSpc>
              <a:buFont typeface="Arial" panose="020B0604020202020204" pitchFamily="34" charset="0"/>
              <a:buChar char="•"/>
            </a:pPr>
            <a:r>
              <a:rPr lang="en-US" sz="2400" dirty="0">
                <a:latin typeface="+mn-lt"/>
              </a:rPr>
              <a:t>Your card will be mailed to your home address in a plain white envelope. </a:t>
            </a:r>
          </a:p>
          <a:p>
            <a:pPr marL="342900" indent="-342900">
              <a:lnSpc>
                <a:spcPct val="100000"/>
              </a:lnSpc>
              <a:buFont typeface="Arial" panose="020B0604020202020204" pitchFamily="34" charset="0"/>
              <a:buChar char="•"/>
            </a:pPr>
            <a:r>
              <a:rPr lang="en-US" sz="2400" dirty="0">
                <a:latin typeface="+mn-lt"/>
              </a:rPr>
              <a:t>Activate it by calling the number on the activation label or online at BRIWEB.</a:t>
            </a:r>
            <a:endParaRPr lang="en-US" sz="2400" u="sng" dirty="0">
              <a:solidFill>
                <a:schemeClr val="accent2"/>
              </a:solidFill>
              <a:latin typeface="+mn-lt"/>
            </a:endParaRPr>
          </a:p>
          <a:p>
            <a:pPr marL="342900" indent="-342900">
              <a:lnSpc>
                <a:spcPct val="100000"/>
              </a:lnSpc>
              <a:buFont typeface="Arial" panose="020B0604020202020204" pitchFamily="34" charset="0"/>
              <a:buChar char="•"/>
            </a:pPr>
            <a:r>
              <a:rPr lang="en-US" sz="2400" dirty="0">
                <a:latin typeface="+mn-lt"/>
              </a:rPr>
              <a:t>Be sure to read the instructions on your card carrier.</a:t>
            </a:r>
          </a:p>
        </p:txBody>
      </p:sp>
      <p:sp>
        <p:nvSpPr>
          <p:cNvPr id="15" name="TextBox 14">
            <a:extLst>
              <a:ext uri="{FF2B5EF4-FFF2-40B4-BE49-F238E27FC236}">
                <a16:creationId xmlns:a16="http://schemas.microsoft.com/office/drawing/2014/main" id="{50CCEFB8-2032-400D-A172-38D7BE3C6241}"/>
              </a:ext>
            </a:extLst>
          </p:cNvPr>
          <p:cNvSpPr txBox="1"/>
          <p:nvPr/>
        </p:nvSpPr>
        <p:spPr>
          <a:xfrm>
            <a:off x="6553200" y="5330757"/>
            <a:ext cx="5359399" cy="738664"/>
          </a:xfrm>
          <a:prstGeom prst="rect">
            <a:avLst/>
          </a:prstGeom>
          <a:noFill/>
        </p:spPr>
        <p:txBody>
          <a:bodyPr wrap="square">
            <a:spAutoFit/>
          </a:bodyPr>
          <a:lstStyle/>
          <a:p>
            <a:pPr algn="r" defTabSz="548640"/>
            <a:r>
              <a:rPr lang="en-US" altLang="en-US" sz="1050" i="1" dirty="0">
                <a:solidFill>
                  <a:schemeClr val="accent3">
                    <a:lumMod val="50000"/>
                  </a:schemeClr>
                </a:solidFill>
                <a:latin typeface="Lato Light" panose="020F0302020204030203" pitchFamily="34" charset="0"/>
              </a:rPr>
              <a:t>The Beniversal Prepaid Mastercard is issued by The Bancorp Bank, N.A., Member FDIC, pursuant to a license by Mastercard International Incorporated and may be used for eligible expenses everywhere Mastercard is accepted. Mastercard is a registered trademark, and the circle’s design is a trademark of Mastercard International Incorporated.</a:t>
            </a:r>
          </a:p>
        </p:txBody>
      </p:sp>
      <p:pic>
        <p:nvPicPr>
          <p:cNvPr id="9" name="Picture 7">
            <a:extLst>
              <a:ext uri="{FF2B5EF4-FFF2-40B4-BE49-F238E27FC236}">
                <a16:creationId xmlns:a16="http://schemas.microsoft.com/office/drawing/2014/main" id="{27D97DDB-13E8-28CA-BAB6-4794A95FBF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rot="698255">
            <a:off x="7312584" y="2196885"/>
            <a:ext cx="3722951" cy="2338776"/>
          </a:xfrm>
          <a:prstGeom prst="rect">
            <a:avLst/>
          </a:prstGeom>
          <a:noFill/>
          <a:ln>
            <a:noFill/>
          </a:ln>
          <a:effectLst>
            <a:outerShdw blurRad="165100" dist="38100" dir="2700000" sx="102000" sy="102000" algn="tl" rotWithShape="0">
              <a:prstClr val="black">
                <a:alpha val="40000"/>
              </a:prstClr>
            </a:outerShdw>
          </a:effectLst>
        </p:spPr>
      </p:pic>
      <p:sp>
        <p:nvSpPr>
          <p:cNvPr id="2" name="TextBox 1">
            <a:extLst>
              <a:ext uri="{FF2B5EF4-FFF2-40B4-BE49-F238E27FC236}">
                <a16:creationId xmlns:a16="http://schemas.microsoft.com/office/drawing/2014/main" id="{4F6BD105-DB1E-7FDD-930E-B2D77B4FB3EF}"/>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To learn more about the Beniversal Card, visit </a:t>
            </a:r>
            <a:r>
              <a:rPr lang="en-US" altLang="en-US" sz="2000" b="1" u="sng" dirty="0">
                <a:solidFill>
                  <a:schemeClr val="accent6"/>
                </a:solidFill>
              </a:rPr>
              <a:t>BenefitResource.com/resources/card</a:t>
            </a:r>
          </a:p>
        </p:txBody>
      </p:sp>
      <p:sp>
        <p:nvSpPr>
          <p:cNvPr id="6" name="Title 5">
            <a:extLst>
              <a:ext uri="{FF2B5EF4-FFF2-40B4-BE49-F238E27FC236}">
                <a16:creationId xmlns:a16="http://schemas.microsoft.com/office/drawing/2014/main" id="{EF3D20DE-13DF-9679-2246-C6F6E4063FB1}"/>
              </a:ext>
            </a:extLst>
          </p:cNvPr>
          <p:cNvSpPr>
            <a:spLocks noGrp="1"/>
          </p:cNvSpPr>
          <p:nvPr>
            <p:ph type="title"/>
          </p:nvPr>
        </p:nvSpPr>
        <p:spPr/>
        <p:txBody>
          <a:bodyPr/>
          <a:lstStyle/>
          <a:p>
            <a:r>
              <a:rPr lang="en-US" dirty="0"/>
              <a:t>Beniversal Card</a:t>
            </a:r>
          </a:p>
        </p:txBody>
      </p:sp>
    </p:spTree>
    <p:extLst>
      <p:ext uri="{BB962C8B-B14F-4D97-AF65-F5344CB8AC3E}">
        <p14:creationId xmlns:p14="http://schemas.microsoft.com/office/powerpoint/2010/main" val="15031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320250-8A50-791F-77EB-783EEC86A01E}"/>
              </a:ext>
            </a:extLst>
          </p:cNvPr>
          <p:cNvPicPr>
            <a:picLocks noChangeAspect="1"/>
          </p:cNvPicPr>
          <p:nvPr/>
        </p:nvPicPr>
        <p:blipFill rotWithShape="1">
          <a:blip r:embed="rId3">
            <a:extLst>
              <a:ext uri="{28A0092B-C50C-407E-A947-70E740481C1C}">
                <a14:useLocalDpi xmlns:a14="http://schemas.microsoft.com/office/drawing/2010/main" val="0"/>
              </a:ext>
            </a:extLst>
          </a:blip>
          <a:srcRect t="1882" b="28853"/>
          <a:stretch/>
        </p:blipFill>
        <p:spPr>
          <a:xfrm>
            <a:off x="1086852" y="3372759"/>
            <a:ext cx="4219163" cy="1109046"/>
          </a:xfrm>
          <a:prstGeom prst="rect">
            <a:avLst/>
          </a:prstGeom>
        </p:spPr>
      </p:pic>
      <p:sp>
        <p:nvSpPr>
          <p:cNvPr id="3" name="Text Placeholder 2">
            <a:extLst>
              <a:ext uri="{FF2B5EF4-FFF2-40B4-BE49-F238E27FC236}">
                <a16:creationId xmlns:a16="http://schemas.microsoft.com/office/drawing/2014/main" id="{BF553B92-D766-4334-B3DF-7D9C9A08E407}"/>
              </a:ext>
            </a:extLst>
          </p:cNvPr>
          <p:cNvSpPr>
            <a:spLocks noGrp="1"/>
          </p:cNvSpPr>
          <p:nvPr>
            <p:ph type="body" sz="quarter" idx="14"/>
          </p:nvPr>
        </p:nvSpPr>
        <p:spPr>
          <a:xfrm>
            <a:off x="731519" y="1728467"/>
            <a:ext cx="11028677" cy="1219836"/>
          </a:xfrm>
        </p:spPr>
        <p:txBody>
          <a:bodyPr lIns="91440" anchor="t" anchorCtr="0">
            <a:normAutofit/>
          </a:bodyPr>
          <a:lstStyle/>
          <a:p>
            <a:r>
              <a:rPr lang="en-US" sz="2400" dirty="0">
                <a:latin typeface="+mn-lt"/>
              </a:rPr>
              <a:t>BRI has partnered with HSA Store to provide you with convenient access to over 2,500 HSA-eligible over-the-counter items. You have two ways to shop:</a:t>
            </a:r>
          </a:p>
        </p:txBody>
      </p:sp>
      <p:sp>
        <p:nvSpPr>
          <p:cNvPr id="11" name="TextBox 10">
            <a:extLst>
              <a:ext uri="{FF2B5EF4-FFF2-40B4-BE49-F238E27FC236}">
                <a16:creationId xmlns:a16="http://schemas.microsoft.com/office/drawing/2014/main" id="{3D1FCA6B-3B0A-4129-280F-0B8F2D0A10F4}"/>
              </a:ext>
            </a:extLst>
          </p:cNvPr>
          <p:cNvSpPr txBox="1"/>
          <p:nvPr/>
        </p:nvSpPr>
        <p:spPr>
          <a:xfrm>
            <a:off x="990599" y="4729349"/>
            <a:ext cx="4419599" cy="1200329"/>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mn-lt"/>
              </a:rPr>
              <a:t>Visit </a:t>
            </a:r>
            <a:r>
              <a:rPr lang="en-US" sz="2400" b="1" u="sng" dirty="0">
                <a:solidFill>
                  <a:schemeClr val="accent6"/>
                </a:solidFill>
              </a:rPr>
              <a:t>H</a:t>
            </a:r>
            <a:r>
              <a:rPr lang="en-US" sz="2400" b="1" u="sng" dirty="0">
                <a:solidFill>
                  <a:schemeClr val="accent6"/>
                </a:solidFill>
                <a:latin typeface="+mn-lt"/>
                <a:hlinkClick r:id="rId4">
                  <a:extLst>
                    <a:ext uri="{A12FA001-AC4F-418D-AE19-62706E023703}">
                      <ahyp:hlinkClr xmlns:ahyp="http://schemas.microsoft.com/office/drawing/2018/hyperlinkcolor" val="tx"/>
                    </a:ext>
                  </a:extLst>
                </a:hlinkClick>
              </a:rPr>
              <a:t>SAstore.com</a:t>
            </a:r>
            <a:endParaRPr lang="en-US" sz="2400" b="1" u="sng" dirty="0">
              <a:solidFill>
                <a:schemeClr val="accent6"/>
              </a:solidFill>
              <a:latin typeface="+mn-lt"/>
            </a:endParaRPr>
          </a:p>
          <a:p>
            <a:pPr marL="457200" indent="-457200">
              <a:buFont typeface="Arial" panose="020B0604020202020204" pitchFamily="34" charset="0"/>
              <a:buChar char="•"/>
            </a:pPr>
            <a:r>
              <a:rPr lang="en-US" sz="2400" dirty="0">
                <a:latin typeface="+mn-lt"/>
              </a:rPr>
              <a:t>Use your Beniversal Card at checkout</a:t>
            </a:r>
            <a:endParaRPr lang="en-US" sz="2400" dirty="0"/>
          </a:p>
        </p:txBody>
      </p:sp>
      <p:sp>
        <p:nvSpPr>
          <p:cNvPr id="12" name="TextBox 11">
            <a:extLst>
              <a:ext uri="{FF2B5EF4-FFF2-40B4-BE49-F238E27FC236}">
                <a16:creationId xmlns:a16="http://schemas.microsoft.com/office/drawing/2014/main" id="{2EE391C0-4357-F735-8F90-BD334BC0C134}"/>
              </a:ext>
            </a:extLst>
          </p:cNvPr>
          <p:cNvSpPr txBox="1"/>
          <p:nvPr/>
        </p:nvSpPr>
        <p:spPr>
          <a:xfrm>
            <a:off x="6512560" y="4729349"/>
            <a:ext cx="5120640" cy="1200329"/>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mn-lt"/>
              </a:rPr>
              <a:t>Login to </a:t>
            </a:r>
            <a:r>
              <a:rPr lang="en-US" sz="2400" b="1" dirty="0">
                <a:solidFill>
                  <a:schemeClr val="accent6"/>
                </a:solidFill>
                <a:latin typeface="+mn-lt"/>
                <a:hlinkClick r:id="rId5">
                  <a:extLst>
                    <a:ext uri="{A12FA001-AC4F-418D-AE19-62706E023703}">
                      <ahyp:hlinkClr xmlns:ahyp="http://schemas.microsoft.com/office/drawing/2018/hyperlinkcolor" val="tx"/>
                    </a:ext>
                  </a:extLst>
                </a:hlinkClick>
              </a:rPr>
              <a:t>BRIWEB</a:t>
            </a:r>
            <a:endParaRPr lang="en-US" sz="2400" b="1" dirty="0">
              <a:solidFill>
                <a:schemeClr val="accent6"/>
              </a:solidFill>
              <a:latin typeface="+mn-lt"/>
            </a:endParaRPr>
          </a:p>
          <a:p>
            <a:pPr marL="457200" indent="-457200">
              <a:buFont typeface="Arial" panose="020B0604020202020204" pitchFamily="34" charset="0"/>
              <a:buChar char="•"/>
            </a:pPr>
            <a:r>
              <a:rPr lang="en-US" sz="2400" dirty="0"/>
              <a:t>Select the “Shop HSAstore.com” tab.</a:t>
            </a:r>
          </a:p>
        </p:txBody>
      </p:sp>
      <p:cxnSp>
        <p:nvCxnSpPr>
          <p:cNvPr id="18" name="Straight Connector 17">
            <a:extLst>
              <a:ext uri="{FF2B5EF4-FFF2-40B4-BE49-F238E27FC236}">
                <a16:creationId xmlns:a16="http://schemas.microsoft.com/office/drawing/2014/main" id="{5DED8954-DC0F-618C-C64F-760CCB5F43DF}"/>
              </a:ext>
            </a:extLst>
          </p:cNvPr>
          <p:cNvCxnSpPr>
            <a:cxnSpLocks/>
          </p:cNvCxnSpPr>
          <p:nvPr/>
        </p:nvCxnSpPr>
        <p:spPr>
          <a:xfrm>
            <a:off x="6096000" y="3414962"/>
            <a:ext cx="0" cy="2628773"/>
          </a:xfrm>
          <a:prstGeom prst="line">
            <a:avLst/>
          </a:prstGeom>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A7393FE1-D140-B94F-1953-37BA732206E0}"/>
              </a:ext>
            </a:extLst>
          </p:cNvPr>
          <p:cNvSpPr>
            <a:spLocks noGrp="1"/>
          </p:cNvSpPr>
          <p:nvPr>
            <p:ph type="title"/>
          </p:nvPr>
        </p:nvSpPr>
        <p:spPr/>
        <p:txBody>
          <a:bodyPr/>
          <a:lstStyle/>
          <a:p>
            <a:r>
              <a:rPr lang="en-US" sz="4800" dirty="0"/>
              <a:t>Shop the HSA Store</a:t>
            </a:r>
            <a:endParaRPr lang="en-US" dirty="0"/>
          </a:p>
        </p:txBody>
      </p:sp>
      <p:pic>
        <p:nvPicPr>
          <p:cNvPr id="5" name="Picture 4" descr="A blue and black logo&#10;&#10;Description automatically generated">
            <a:extLst>
              <a:ext uri="{FF2B5EF4-FFF2-40B4-BE49-F238E27FC236}">
                <a16:creationId xmlns:a16="http://schemas.microsoft.com/office/drawing/2014/main" id="{7B1B02A4-DF96-5DA6-4852-518524DB6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9908" y="3342715"/>
            <a:ext cx="1805944" cy="1133965"/>
          </a:xfrm>
          <a:prstGeom prst="rect">
            <a:avLst/>
          </a:prstGeom>
        </p:spPr>
      </p:pic>
    </p:spTree>
    <p:extLst>
      <p:ext uri="{BB962C8B-B14F-4D97-AF65-F5344CB8AC3E}">
        <p14:creationId xmlns:p14="http://schemas.microsoft.com/office/powerpoint/2010/main" val="25633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6DAF3CC-4635-F34E-8A6F-D25208C2A7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336" r="-33336"/>
          <a:stretch/>
        </p:blipFill>
        <p:spPr>
          <a:xfrm>
            <a:off x="6413501" y="2192546"/>
            <a:ext cx="6235700" cy="3741286"/>
          </a:xfrm>
          <a:prstGeom prst="rect">
            <a:avLst/>
          </a:prstGeom>
        </p:spPr>
      </p:pic>
      <p:sp>
        <p:nvSpPr>
          <p:cNvPr id="3" name="Text Placeholder 2">
            <a:extLst>
              <a:ext uri="{FF2B5EF4-FFF2-40B4-BE49-F238E27FC236}">
                <a16:creationId xmlns:a16="http://schemas.microsoft.com/office/drawing/2014/main" id="{061B2C60-BD96-4894-A50E-A722BE6BA50A}"/>
              </a:ext>
            </a:extLst>
          </p:cNvPr>
          <p:cNvSpPr>
            <a:spLocks noGrp="1"/>
          </p:cNvSpPr>
          <p:nvPr>
            <p:ph type="body" sz="quarter" idx="14"/>
          </p:nvPr>
        </p:nvSpPr>
        <p:spPr>
          <a:xfrm>
            <a:off x="0" y="1948771"/>
            <a:ext cx="6908800" cy="4322763"/>
          </a:xfrm>
          <a:prstGeom prst="rect">
            <a:avLst/>
          </a:prstGeom>
        </p:spPr>
        <p:txBody>
          <a:bodyPr lIns="274320">
            <a:noAutofit/>
          </a:bodyPr>
          <a:lstStyle/>
          <a:p>
            <a:pPr marL="857215" lvl="1" indent="-457182">
              <a:spcBef>
                <a:spcPts val="800"/>
              </a:spcBef>
              <a:buClr>
                <a:schemeClr val="tx1"/>
              </a:buClr>
              <a:buFontTx/>
              <a:buAutoNum type="arabicPeriod"/>
              <a:defRPr/>
            </a:pPr>
            <a:r>
              <a:rPr lang="en-US" dirty="0">
                <a:cs typeface="Arial" charset="0"/>
              </a:rPr>
              <a:t>Qualified healthcare-related merchants </a:t>
            </a:r>
            <a:br>
              <a:rPr lang="en-US" sz="2800" dirty="0">
                <a:cs typeface="Arial" charset="0"/>
              </a:rPr>
            </a:br>
            <a:r>
              <a:rPr lang="en-US" sz="2000" i="1" dirty="0">
                <a:solidFill>
                  <a:schemeClr val="accent2"/>
                </a:solidFill>
                <a:cs typeface="Arial" charset="0"/>
              </a:rPr>
              <a:t>(e.g., hospital, doctor, dentist, vision, etc.)</a:t>
            </a:r>
          </a:p>
          <a:p>
            <a:pPr marL="857215" lvl="1" indent="-457182">
              <a:spcBef>
                <a:spcPts val="800"/>
              </a:spcBef>
              <a:buClr>
                <a:schemeClr val="tx1"/>
              </a:buClr>
              <a:buFontTx/>
              <a:buAutoNum type="arabicPeriod"/>
              <a:defRPr/>
            </a:pPr>
            <a:endParaRPr lang="en-US" sz="1000" i="1" dirty="0">
              <a:cs typeface="Arial" charset="0"/>
            </a:endParaRPr>
          </a:p>
          <a:p>
            <a:pPr marL="857215" lvl="1" indent="-457182">
              <a:spcBef>
                <a:spcPts val="800"/>
              </a:spcBef>
              <a:buClr>
                <a:schemeClr val="tx1"/>
              </a:buClr>
              <a:buFontTx/>
              <a:buAutoNum type="arabicPeriod"/>
              <a:defRPr/>
            </a:pPr>
            <a:r>
              <a:rPr lang="en-US" dirty="0">
                <a:cs typeface="Arial" charset="0"/>
              </a:rPr>
              <a:t>Qualified merchants using inventory identification approval system </a:t>
            </a:r>
            <a:r>
              <a:rPr lang="en-US" i="1" dirty="0">
                <a:cs typeface="Arial" charset="0"/>
              </a:rPr>
              <a:t>(</a:t>
            </a:r>
            <a:r>
              <a:rPr lang="en-US" b="1" i="1" dirty="0">
                <a:cs typeface="Arial" charset="0"/>
              </a:rPr>
              <a:t>IIAS</a:t>
            </a:r>
            <a:r>
              <a:rPr lang="en-US" i="1" dirty="0">
                <a:cs typeface="Arial" charset="0"/>
              </a:rPr>
              <a:t>) </a:t>
            </a:r>
            <a:br>
              <a:rPr lang="en-US" sz="2800" i="1" dirty="0">
                <a:cs typeface="Arial" charset="0"/>
              </a:rPr>
            </a:br>
            <a:r>
              <a:rPr lang="en-US" sz="2000" i="1" dirty="0">
                <a:solidFill>
                  <a:schemeClr val="accent2"/>
                </a:solidFill>
                <a:cs typeface="Arial" charset="0"/>
              </a:rPr>
              <a:t>(e.g., most major drug stores, pharmacies, and major box stores that have a pharmacy department)</a:t>
            </a:r>
          </a:p>
          <a:p>
            <a:pPr marL="857215" lvl="1" indent="-457182">
              <a:spcBef>
                <a:spcPts val="800"/>
              </a:spcBef>
              <a:buClr>
                <a:schemeClr val="tx1"/>
              </a:buClr>
              <a:buFontTx/>
              <a:buAutoNum type="arabicPeriod"/>
              <a:defRPr/>
            </a:pPr>
            <a:endParaRPr lang="en-US" sz="1050" i="1" dirty="0">
              <a:cs typeface="Arial" charset="0"/>
            </a:endParaRPr>
          </a:p>
          <a:p>
            <a:pPr marL="857215" lvl="1" indent="-457182">
              <a:spcBef>
                <a:spcPts val="800"/>
              </a:spcBef>
              <a:buClr>
                <a:schemeClr val="tx1"/>
              </a:buClr>
              <a:buFontTx/>
              <a:buAutoNum type="arabicPeriod"/>
              <a:defRPr/>
            </a:pPr>
            <a:r>
              <a:rPr lang="en-US" dirty="0">
                <a:cs typeface="Arial" charset="0"/>
              </a:rPr>
              <a:t>Drugstores or pharmacies without inventory identification system </a:t>
            </a:r>
            <a:br>
              <a:rPr lang="en-US" sz="2800" dirty="0">
                <a:cs typeface="Arial" charset="0"/>
              </a:rPr>
            </a:br>
            <a:r>
              <a:rPr lang="en-US" sz="2000" i="1" dirty="0">
                <a:solidFill>
                  <a:schemeClr val="accent2"/>
                </a:solidFill>
                <a:cs typeface="Arial" charset="0"/>
              </a:rPr>
              <a:t>(referred to as 90% merchants) </a:t>
            </a:r>
            <a:endParaRPr lang="en-US" sz="2800" i="1" dirty="0">
              <a:solidFill>
                <a:schemeClr val="accent2"/>
              </a:solidFill>
              <a:cs typeface="Arial" charset="0"/>
            </a:endParaRPr>
          </a:p>
        </p:txBody>
      </p:sp>
      <p:sp>
        <p:nvSpPr>
          <p:cNvPr id="4" name="Title 3">
            <a:extLst>
              <a:ext uri="{FF2B5EF4-FFF2-40B4-BE49-F238E27FC236}">
                <a16:creationId xmlns:a16="http://schemas.microsoft.com/office/drawing/2014/main" id="{E26C8AAE-2898-AF7B-746A-6D5F3E9EAF62}"/>
              </a:ext>
            </a:extLst>
          </p:cNvPr>
          <p:cNvSpPr>
            <a:spLocks noGrp="1"/>
          </p:cNvSpPr>
          <p:nvPr>
            <p:ph type="title"/>
          </p:nvPr>
        </p:nvSpPr>
        <p:spPr/>
        <p:txBody>
          <a:bodyPr/>
          <a:lstStyle/>
          <a:p>
            <a:r>
              <a:rPr lang="en-US" sz="4800" dirty="0"/>
              <a:t>Qualified Merchants</a:t>
            </a:r>
            <a:endParaRPr lang="en-US" dirty="0"/>
          </a:p>
        </p:txBody>
      </p:sp>
    </p:spTree>
    <p:extLst>
      <p:ext uri="{BB962C8B-B14F-4D97-AF65-F5344CB8AC3E}">
        <p14:creationId xmlns:p14="http://schemas.microsoft.com/office/powerpoint/2010/main" val="71379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43163F1-3E3D-C0D5-BB62-F9450823EDFB}"/>
              </a:ext>
            </a:extLst>
          </p:cNvPr>
          <p:cNvGraphicFramePr/>
          <p:nvPr>
            <p:extLst>
              <p:ext uri="{D42A27DB-BD31-4B8C-83A1-F6EECF244321}">
                <p14:modId xmlns:p14="http://schemas.microsoft.com/office/powerpoint/2010/main" val="4106699805"/>
              </p:ext>
            </p:extLst>
          </p:nvPr>
        </p:nvGraphicFramePr>
        <p:xfrm>
          <a:off x="731519" y="1612232"/>
          <a:ext cx="10734575" cy="2935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ECC7A213-FB12-8843-BC87-6BF0FFED96EE}"/>
              </a:ext>
            </a:extLst>
          </p:cNvPr>
          <p:cNvGraphicFramePr/>
          <p:nvPr>
            <p:extLst>
              <p:ext uri="{D42A27DB-BD31-4B8C-83A1-F6EECF244321}">
                <p14:modId xmlns:p14="http://schemas.microsoft.com/office/powerpoint/2010/main" val="2326735446"/>
              </p:ext>
            </p:extLst>
          </p:nvPr>
        </p:nvGraphicFramePr>
        <p:xfrm>
          <a:off x="725906" y="4456110"/>
          <a:ext cx="10734575" cy="2401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a:extLst>
              <a:ext uri="{FF2B5EF4-FFF2-40B4-BE49-F238E27FC236}">
                <a16:creationId xmlns:a16="http://schemas.microsoft.com/office/drawing/2014/main" id="{D8164F97-386D-628B-8422-F0DD459C372F}"/>
              </a:ext>
            </a:extLst>
          </p:cNvPr>
          <p:cNvSpPr txBox="1"/>
          <p:nvPr/>
        </p:nvSpPr>
        <p:spPr>
          <a:xfrm>
            <a:off x="720293" y="1716322"/>
            <a:ext cx="10734575" cy="523220"/>
          </a:xfrm>
          <a:prstGeom prst="rect">
            <a:avLst/>
          </a:prstGeom>
          <a:solidFill>
            <a:schemeClr val="tx2"/>
          </a:solidFill>
          <a:ln>
            <a:noFill/>
          </a:ln>
        </p:spPr>
        <p:txBody>
          <a:bodyPr wrap="square" rtlCol="0" anchor="ctr">
            <a:spAutoFit/>
          </a:bodyPr>
          <a:lstStyle/>
          <a:p>
            <a:pPr algn="ctr"/>
            <a:r>
              <a:rPr lang="en-US" sz="2800" b="1" spc="100" dirty="0">
                <a:solidFill>
                  <a:schemeClr val="bg1"/>
                </a:solidFill>
              </a:rPr>
              <a:t>WHAT TO EXPECT AT THE DOCTOR’S OFFICE</a:t>
            </a:r>
          </a:p>
        </p:txBody>
      </p:sp>
      <p:sp>
        <p:nvSpPr>
          <p:cNvPr id="6" name="TextBox 5">
            <a:extLst>
              <a:ext uri="{FF2B5EF4-FFF2-40B4-BE49-F238E27FC236}">
                <a16:creationId xmlns:a16="http://schemas.microsoft.com/office/drawing/2014/main" id="{BE1731A7-202D-2CF8-77D6-253E6A7CC2FE}"/>
              </a:ext>
            </a:extLst>
          </p:cNvPr>
          <p:cNvSpPr txBox="1"/>
          <p:nvPr/>
        </p:nvSpPr>
        <p:spPr>
          <a:xfrm>
            <a:off x="720292" y="4284657"/>
            <a:ext cx="10734575" cy="523220"/>
          </a:xfrm>
          <a:prstGeom prst="rect">
            <a:avLst/>
          </a:prstGeom>
          <a:solidFill>
            <a:schemeClr val="tx2"/>
          </a:solidFill>
          <a:ln>
            <a:noFill/>
          </a:ln>
        </p:spPr>
        <p:txBody>
          <a:bodyPr wrap="square" rtlCol="0">
            <a:spAutoFit/>
          </a:bodyPr>
          <a:lstStyle>
            <a:defPPr>
              <a:defRPr lang="en-US"/>
            </a:defPPr>
            <a:lvl1pPr algn="ctr">
              <a:defRPr sz="2800" b="1" spc="100">
                <a:solidFill>
                  <a:schemeClr val="bg1"/>
                </a:solidFill>
              </a:defRPr>
            </a:lvl1pPr>
          </a:lstStyle>
          <a:p>
            <a:r>
              <a:rPr lang="en-US" dirty="0"/>
              <a:t>WHAT TO EXPECT AT THE PHARMACY</a:t>
            </a:r>
          </a:p>
        </p:txBody>
      </p:sp>
      <p:sp>
        <p:nvSpPr>
          <p:cNvPr id="7" name="Title 6">
            <a:extLst>
              <a:ext uri="{FF2B5EF4-FFF2-40B4-BE49-F238E27FC236}">
                <a16:creationId xmlns:a16="http://schemas.microsoft.com/office/drawing/2014/main" id="{7017F892-1DB0-6D9E-886B-D816993A0756}"/>
              </a:ext>
            </a:extLst>
          </p:cNvPr>
          <p:cNvSpPr>
            <a:spLocks noGrp="1"/>
          </p:cNvSpPr>
          <p:nvPr>
            <p:ph type="title"/>
          </p:nvPr>
        </p:nvSpPr>
        <p:spPr/>
        <p:txBody>
          <a:bodyPr/>
          <a:lstStyle/>
          <a:p>
            <a:r>
              <a:rPr lang="en-US" sz="4800" dirty="0"/>
              <a:t>Doctor &amp; Pharmacy Payments</a:t>
            </a:r>
            <a:endParaRPr lang="en-US" dirty="0"/>
          </a:p>
        </p:txBody>
      </p:sp>
    </p:spTree>
    <p:extLst>
      <p:ext uri="{BB962C8B-B14F-4D97-AF65-F5344CB8AC3E}">
        <p14:creationId xmlns:p14="http://schemas.microsoft.com/office/powerpoint/2010/main" val="203292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B772495-2965-8DEC-D86B-DE1A94EC5DC7}"/>
              </a:ext>
            </a:extLst>
          </p:cNvPr>
          <p:cNvGraphicFramePr/>
          <p:nvPr>
            <p:extLst>
              <p:ext uri="{D42A27DB-BD31-4B8C-83A1-F6EECF244321}">
                <p14:modId xmlns:p14="http://schemas.microsoft.com/office/powerpoint/2010/main" val="3171928817"/>
              </p:ext>
            </p:extLst>
          </p:nvPr>
        </p:nvGraphicFramePr>
        <p:xfrm>
          <a:off x="756695" y="2761564"/>
          <a:ext cx="10915048" cy="3681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reeform 15">
            <a:extLst>
              <a:ext uri="{FF2B5EF4-FFF2-40B4-BE49-F238E27FC236}">
                <a16:creationId xmlns:a16="http://schemas.microsoft.com/office/drawing/2014/main" id="{FBB683A7-4CE3-49CF-B23F-469BA930A323}"/>
              </a:ext>
            </a:extLst>
          </p:cNvPr>
          <p:cNvSpPr>
            <a:spLocks noEditPoints="1"/>
          </p:cNvSpPr>
          <p:nvPr/>
        </p:nvSpPr>
        <p:spPr bwMode="auto">
          <a:xfrm rot="21075205">
            <a:off x="10034235" y="444090"/>
            <a:ext cx="1341489" cy="886215"/>
          </a:xfrm>
          <a:custGeom>
            <a:avLst/>
            <a:gdLst>
              <a:gd name="T0" fmla="*/ 36 w 176"/>
              <a:gd name="T1" fmla="*/ 48 h 112"/>
              <a:gd name="T2" fmla="*/ 66 w 176"/>
              <a:gd name="T3" fmla="*/ 60 h 112"/>
              <a:gd name="T4" fmla="*/ 69 w 176"/>
              <a:gd name="T5" fmla="*/ 64 h 112"/>
              <a:gd name="T6" fmla="*/ 67 w 176"/>
              <a:gd name="T7" fmla="*/ 56 h 112"/>
              <a:gd name="T8" fmla="*/ 8 w 176"/>
              <a:gd name="T9" fmla="*/ 24 h 112"/>
              <a:gd name="T10" fmla="*/ 8 w 176"/>
              <a:gd name="T11" fmla="*/ 112 h 112"/>
              <a:gd name="T12" fmla="*/ 144 w 176"/>
              <a:gd name="T13" fmla="*/ 32 h 112"/>
              <a:gd name="T14" fmla="*/ 16 w 176"/>
              <a:gd name="T15" fmla="*/ 36 h 112"/>
              <a:gd name="T16" fmla="*/ 12 w 176"/>
              <a:gd name="T17" fmla="*/ 32 h 112"/>
              <a:gd name="T18" fmla="*/ 12 w 176"/>
              <a:gd name="T19" fmla="*/ 96 h 112"/>
              <a:gd name="T20" fmla="*/ 132 w 176"/>
              <a:gd name="T21" fmla="*/ 104 h 112"/>
              <a:gd name="T22" fmla="*/ 136 w 176"/>
              <a:gd name="T23" fmla="*/ 100 h 112"/>
              <a:gd name="T24" fmla="*/ 132 w 176"/>
              <a:gd name="T25" fmla="*/ 88 h 112"/>
              <a:gd name="T26" fmla="*/ 23 w 176"/>
              <a:gd name="T27" fmla="*/ 104 h 112"/>
              <a:gd name="T28" fmla="*/ 8 w 176"/>
              <a:gd name="T29" fmla="*/ 89 h 112"/>
              <a:gd name="T30" fmla="*/ 24 w 176"/>
              <a:gd name="T31" fmla="*/ 36 h 112"/>
              <a:gd name="T32" fmla="*/ 120 w 176"/>
              <a:gd name="T33" fmla="*/ 36 h 112"/>
              <a:gd name="T34" fmla="*/ 136 w 176"/>
              <a:gd name="T35" fmla="*/ 89 h 112"/>
              <a:gd name="T36" fmla="*/ 132 w 176"/>
              <a:gd name="T37" fmla="*/ 32 h 112"/>
              <a:gd name="T38" fmla="*/ 108 w 176"/>
              <a:gd name="T39" fmla="*/ 88 h 112"/>
              <a:gd name="T40" fmla="*/ 112 w 176"/>
              <a:gd name="T41" fmla="*/ 92 h 112"/>
              <a:gd name="T42" fmla="*/ 75 w 176"/>
              <a:gd name="T43" fmla="*/ 71 h 112"/>
              <a:gd name="T44" fmla="*/ 77 w 176"/>
              <a:gd name="T45" fmla="*/ 79 h 112"/>
              <a:gd name="T46" fmla="*/ 77 w 176"/>
              <a:gd name="T47" fmla="*/ 72 h 112"/>
              <a:gd name="T48" fmla="*/ 32 w 176"/>
              <a:gd name="T49" fmla="*/ 8 h 112"/>
              <a:gd name="T50" fmla="*/ 40 w 176"/>
              <a:gd name="T51" fmla="*/ 12 h 112"/>
              <a:gd name="T52" fmla="*/ 168 w 176"/>
              <a:gd name="T53" fmla="*/ 80 h 112"/>
              <a:gd name="T54" fmla="*/ 156 w 176"/>
              <a:gd name="T55" fmla="*/ 88 h 112"/>
              <a:gd name="T56" fmla="*/ 176 w 176"/>
              <a:gd name="T57" fmla="*/ 8 h 112"/>
              <a:gd name="T58" fmla="*/ 44 w 176"/>
              <a:gd name="T59" fmla="*/ 68 h 112"/>
              <a:gd name="T60" fmla="*/ 72 w 176"/>
              <a:gd name="T61" fmla="*/ 40 h 112"/>
              <a:gd name="T62" fmla="*/ 77 w 176"/>
              <a:gd name="T63" fmla="*/ 84 h 112"/>
              <a:gd name="T64" fmla="*/ 70 w 176"/>
              <a:gd name="T65" fmla="*/ 88 h 112"/>
              <a:gd name="T66" fmla="*/ 63 w 176"/>
              <a:gd name="T67" fmla="*/ 82 h 112"/>
              <a:gd name="T68" fmla="*/ 65 w 176"/>
              <a:gd name="T69" fmla="*/ 74 h 112"/>
              <a:gd name="T70" fmla="*/ 70 w 176"/>
              <a:gd name="T71" fmla="*/ 70 h 112"/>
              <a:gd name="T72" fmla="*/ 62 w 176"/>
              <a:gd name="T73" fmla="*/ 64 h 112"/>
              <a:gd name="T74" fmla="*/ 64 w 176"/>
              <a:gd name="T75" fmla="*/ 53 h 112"/>
              <a:gd name="T76" fmla="*/ 70 w 176"/>
              <a:gd name="T77" fmla="*/ 48 h 112"/>
              <a:gd name="T78" fmla="*/ 77 w 176"/>
              <a:gd name="T79" fmla="*/ 52 h 112"/>
              <a:gd name="T80" fmla="*/ 83 w 176"/>
              <a:gd name="T81" fmla="*/ 60 h 112"/>
              <a:gd name="T82" fmla="*/ 74 w 176"/>
              <a:gd name="T83" fmla="*/ 55 h 112"/>
              <a:gd name="T84" fmla="*/ 81 w 176"/>
              <a:gd name="T85" fmla="*/ 68 h 112"/>
              <a:gd name="T86" fmla="*/ 83 w 176"/>
              <a:gd name="T87"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12">
                <a:moveTo>
                  <a:pt x="36" y="40"/>
                </a:moveTo>
                <a:cubicBezTo>
                  <a:pt x="34" y="40"/>
                  <a:pt x="32" y="42"/>
                  <a:pt x="32" y="44"/>
                </a:cubicBezTo>
                <a:cubicBezTo>
                  <a:pt x="32" y="46"/>
                  <a:pt x="34" y="48"/>
                  <a:pt x="36" y="48"/>
                </a:cubicBezTo>
                <a:cubicBezTo>
                  <a:pt x="38" y="48"/>
                  <a:pt x="40" y="46"/>
                  <a:pt x="40" y="44"/>
                </a:cubicBezTo>
                <a:cubicBezTo>
                  <a:pt x="40" y="42"/>
                  <a:pt x="38" y="40"/>
                  <a:pt x="36" y="40"/>
                </a:cubicBezTo>
                <a:moveTo>
                  <a:pt x="66" y="60"/>
                </a:moveTo>
                <a:cubicBezTo>
                  <a:pt x="66" y="60"/>
                  <a:pt x="66" y="61"/>
                  <a:pt x="66" y="61"/>
                </a:cubicBezTo>
                <a:cubicBezTo>
                  <a:pt x="67" y="62"/>
                  <a:pt x="67" y="62"/>
                  <a:pt x="68" y="63"/>
                </a:cubicBezTo>
                <a:cubicBezTo>
                  <a:pt x="68" y="63"/>
                  <a:pt x="69" y="63"/>
                  <a:pt x="69" y="64"/>
                </a:cubicBezTo>
                <a:cubicBezTo>
                  <a:pt x="70" y="64"/>
                  <a:pt x="70" y="64"/>
                  <a:pt x="70" y="64"/>
                </a:cubicBezTo>
                <a:cubicBezTo>
                  <a:pt x="70" y="55"/>
                  <a:pt x="70" y="55"/>
                  <a:pt x="70" y="55"/>
                </a:cubicBezTo>
                <a:cubicBezTo>
                  <a:pt x="69" y="55"/>
                  <a:pt x="68" y="56"/>
                  <a:pt x="67" y="56"/>
                </a:cubicBezTo>
                <a:cubicBezTo>
                  <a:pt x="66" y="57"/>
                  <a:pt x="66" y="58"/>
                  <a:pt x="66" y="60"/>
                </a:cubicBezTo>
                <a:moveTo>
                  <a:pt x="136" y="24"/>
                </a:moveTo>
                <a:cubicBezTo>
                  <a:pt x="8" y="24"/>
                  <a:pt x="8" y="24"/>
                  <a:pt x="8" y="24"/>
                </a:cubicBezTo>
                <a:cubicBezTo>
                  <a:pt x="4" y="24"/>
                  <a:pt x="0" y="28"/>
                  <a:pt x="0" y="32"/>
                </a:cubicBezTo>
                <a:cubicBezTo>
                  <a:pt x="0" y="104"/>
                  <a:pt x="0" y="104"/>
                  <a:pt x="0" y="104"/>
                </a:cubicBezTo>
                <a:cubicBezTo>
                  <a:pt x="0" y="108"/>
                  <a:pt x="4" y="112"/>
                  <a:pt x="8" y="112"/>
                </a:cubicBezTo>
                <a:cubicBezTo>
                  <a:pt x="136" y="112"/>
                  <a:pt x="136" y="112"/>
                  <a:pt x="136" y="112"/>
                </a:cubicBezTo>
                <a:cubicBezTo>
                  <a:pt x="140" y="112"/>
                  <a:pt x="144" y="108"/>
                  <a:pt x="144" y="104"/>
                </a:cubicBezTo>
                <a:cubicBezTo>
                  <a:pt x="144" y="32"/>
                  <a:pt x="144" y="32"/>
                  <a:pt x="144" y="32"/>
                </a:cubicBezTo>
                <a:cubicBezTo>
                  <a:pt x="144" y="28"/>
                  <a:pt x="140" y="24"/>
                  <a:pt x="136" y="24"/>
                </a:cubicBezTo>
                <a:moveTo>
                  <a:pt x="12" y="32"/>
                </a:moveTo>
                <a:cubicBezTo>
                  <a:pt x="14" y="32"/>
                  <a:pt x="16" y="34"/>
                  <a:pt x="16" y="36"/>
                </a:cubicBezTo>
                <a:cubicBezTo>
                  <a:pt x="16" y="38"/>
                  <a:pt x="14" y="40"/>
                  <a:pt x="12" y="40"/>
                </a:cubicBezTo>
                <a:cubicBezTo>
                  <a:pt x="10" y="40"/>
                  <a:pt x="8" y="38"/>
                  <a:pt x="8" y="36"/>
                </a:cubicBezTo>
                <a:cubicBezTo>
                  <a:pt x="8" y="34"/>
                  <a:pt x="10" y="32"/>
                  <a:pt x="12" y="32"/>
                </a:cubicBezTo>
                <a:moveTo>
                  <a:pt x="12" y="104"/>
                </a:moveTo>
                <a:cubicBezTo>
                  <a:pt x="10" y="104"/>
                  <a:pt x="8" y="102"/>
                  <a:pt x="8" y="100"/>
                </a:cubicBezTo>
                <a:cubicBezTo>
                  <a:pt x="8" y="98"/>
                  <a:pt x="10" y="96"/>
                  <a:pt x="12" y="96"/>
                </a:cubicBezTo>
                <a:cubicBezTo>
                  <a:pt x="14" y="96"/>
                  <a:pt x="16" y="98"/>
                  <a:pt x="16" y="100"/>
                </a:cubicBezTo>
                <a:cubicBezTo>
                  <a:pt x="16" y="102"/>
                  <a:pt x="14" y="104"/>
                  <a:pt x="12" y="104"/>
                </a:cubicBezTo>
                <a:moveTo>
                  <a:pt x="132" y="104"/>
                </a:moveTo>
                <a:cubicBezTo>
                  <a:pt x="130" y="104"/>
                  <a:pt x="128" y="102"/>
                  <a:pt x="128" y="100"/>
                </a:cubicBezTo>
                <a:cubicBezTo>
                  <a:pt x="128" y="98"/>
                  <a:pt x="130" y="96"/>
                  <a:pt x="132" y="96"/>
                </a:cubicBezTo>
                <a:cubicBezTo>
                  <a:pt x="134" y="96"/>
                  <a:pt x="136" y="98"/>
                  <a:pt x="136" y="100"/>
                </a:cubicBezTo>
                <a:cubicBezTo>
                  <a:pt x="136" y="102"/>
                  <a:pt x="134" y="104"/>
                  <a:pt x="132" y="104"/>
                </a:cubicBezTo>
                <a:moveTo>
                  <a:pt x="136" y="89"/>
                </a:moveTo>
                <a:cubicBezTo>
                  <a:pt x="135" y="88"/>
                  <a:pt x="133" y="88"/>
                  <a:pt x="132" y="88"/>
                </a:cubicBezTo>
                <a:cubicBezTo>
                  <a:pt x="125" y="88"/>
                  <a:pt x="120" y="93"/>
                  <a:pt x="120" y="100"/>
                </a:cubicBezTo>
                <a:cubicBezTo>
                  <a:pt x="120" y="101"/>
                  <a:pt x="120" y="103"/>
                  <a:pt x="121" y="104"/>
                </a:cubicBezTo>
                <a:cubicBezTo>
                  <a:pt x="23" y="104"/>
                  <a:pt x="23" y="104"/>
                  <a:pt x="23" y="104"/>
                </a:cubicBezTo>
                <a:cubicBezTo>
                  <a:pt x="24" y="103"/>
                  <a:pt x="24" y="101"/>
                  <a:pt x="24" y="100"/>
                </a:cubicBezTo>
                <a:cubicBezTo>
                  <a:pt x="24" y="93"/>
                  <a:pt x="19" y="88"/>
                  <a:pt x="12" y="88"/>
                </a:cubicBezTo>
                <a:cubicBezTo>
                  <a:pt x="11" y="88"/>
                  <a:pt x="9" y="88"/>
                  <a:pt x="8" y="89"/>
                </a:cubicBezTo>
                <a:cubicBezTo>
                  <a:pt x="8" y="47"/>
                  <a:pt x="8" y="47"/>
                  <a:pt x="8" y="47"/>
                </a:cubicBezTo>
                <a:cubicBezTo>
                  <a:pt x="9" y="48"/>
                  <a:pt x="11" y="48"/>
                  <a:pt x="12" y="48"/>
                </a:cubicBezTo>
                <a:cubicBezTo>
                  <a:pt x="19" y="48"/>
                  <a:pt x="24" y="43"/>
                  <a:pt x="24" y="36"/>
                </a:cubicBezTo>
                <a:cubicBezTo>
                  <a:pt x="24" y="35"/>
                  <a:pt x="24" y="33"/>
                  <a:pt x="23" y="32"/>
                </a:cubicBezTo>
                <a:cubicBezTo>
                  <a:pt x="121" y="32"/>
                  <a:pt x="121" y="32"/>
                  <a:pt x="121" y="32"/>
                </a:cubicBezTo>
                <a:cubicBezTo>
                  <a:pt x="120" y="33"/>
                  <a:pt x="120" y="35"/>
                  <a:pt x="120" y="36"/>
                </a:cubicBezTo>
                <a:cubicBezTo>
                  <a:pt x="120" y="43"/>
                  <a:pt x="125" y="48"/>
                  <a:pt x="132" y="48"/>
                </a:cubicBezTo>
                <a:cubicBezTo>
                  <a:pt x="133" y="48"/>
                  <a:pt x="135" y="48"/>
                  <a:pt x="136" y="47"/>
                </a:cubicBezTo>
                <a:lnTo>
                  <a:pt x="136" y="89"/>
                </a:lnTo>
                <a:close/>
                <a:moveTo>
                  <a:pt x="132" y="40"/>
                </a:moveTo>
                <a:cubicBezTo>
                  <a:pt x="130" y="40"/>
                  <a:pt x="128" y="38"/>
                  <a:pt x="128" y="36"/>
                </a:cubicBezTo>
                <a:cubicBezTo>
                  <a:pt x="128" y="34"/>
                  <a:pt x="130" y="32"/>
                  <a:pt x="132" y="32"/>
                </a:cubicBezTo>
                <a:cubicBezTo>
                  <a:pt x="134" y="32"/>
                  <a:pt x="136" y="34"/>
                  <a:pt x="136" y="36"/>
                </a:cubicBezTo>
                <a:cubicBezTo>
                  <a:pt x="136" y="38"/>
                  <a:pt x="134" y="40"/>
                  <a:pt x="132" y="40"/>
                </a:cubicBezTo>
                <a:moveTo>
                  <a:pt x="108" y="88"/>
                </a:moveTo>
                <a:cubicBezTo>
                  <a:pt x="106" y="88"/>
                  <a:pt x="104" y="90"/>
                  <a:pt x="104" y="92"/>
                </a:cubicBezTo>
                <a:cubicBezTo>
                  <a:pt x="104" y="94"/>
                  <a:pt x="106" y="96"/>
                  <a:pt x="108" y="96"/>
                </a:cubicBezTo>
                <a:cubicBezTo>
                  <a:pt x="110" y="96"/>
                  <a:pt x="112" y="94"/>
                  <a:pt x="112" y="92"/>
                </a:cubicBezTo>
                <a:cubicBezTo>
                  <a:pt x="112" y="90"/>
                  <a:pt x="110" y="88"/>
                  <a:pt x="108" y="88"/>
                </a:cubicBezTo>
                <a:moveTo>
                  <a:pt x="77" y="72"/>
                </a:moveTo>
                <a:cubicBezTo>
                  <a:pt x="76" y="71"/>
                  <a:pt x="76" y="71"/>
                  <a:pt x="75" y="71"/>
                </a:cubicBezTo>
                <a:cubicBezTo>
                  <a:pt x="75" y="71"/>
                  <a:pt x="74" y="71"/>
                  <a:pt x="74" y="70"/>
                </a:cubicBezTo>
                <a:cubicBezTo>
                  <a:pt x="74" y="81"/>
                  <a:pt x="74" y="81"/>
                  <a:pt x="74" y="81"/>
                </a:cubicBezTo>
                <a:cubicBezTo>
                  <a:pt x="75" y="80"/>
                  <a:pt x="76" y="80"/>
                  <a:pt x="77" y="79"/>
                </a:cubicBezTo>
                <a:cubicBezTo>
                  <a:pt x="78" y="79"/>
                  <a:pt x="79" y="77"/>
                  <a:pt x="79" y="75"/>
                </a:cubicBezTo>
                <a:cubicBezTo>
                  <a:pt x="79" y="75"/>
                  <a:pt x="79" y="74"/>
                  <a:pt x="78" y="73"/>
                </a:cubicBezTo>
                <a:cubicBezTo>
                  <a:pt x="78" y="73"/>
                  <a:pt x="78" y="72"/>
                  <a:pt x="77" y="72"/>
                </a:cubicBezTo>
                <a:moveTo>
                  <a:pt x="168" y="0"/>
                </a:moveTo>
                <a:cubicBezTo>
                  <a:pt x="40" y="0"/>
                  <a:pt x="40" y="0"/>
                  <a:pt x="40" y="0"/>
                </a:cubicBezTo>
                <a:cubicBezTo>
                  <a:pt x="36" y="0"/>
                  <a:pt x="32" y="4"/>
                  <a:pt x="32" y="8"/>
                </a:cubicBezTo>
                <a:cubicBezTo>
                  <a:pt x="32" y="12"/>
                  <a:pt x="32" y="12"/>
                  <a:pt x="32" y="12"/>
                </a:cubicBezTo>
                <a:cubicBezTo>
                  <a:pt x="32" y="14"/>
                  <a:pt x="34" y="16"/>
                  <a:pt x="36" y="16"/>
                </a:cubicBezTo>
                <a:cubicBezTo>
                  <a:pt x="38" y="16"/>
                  <a:pt x="40" y="14"/>
                  <a:pt x="40" y="12"/>
                </a:cubicBezTo>
                <a:cubicBezTo>
                  <a:pt x="40" y="8"/>
                  <a:pt x="40" y="8"/>
                  <a:pt x="40" y="8"/>
                </a:cubicBezTo>
                <a:cubicBezTo>
                  <a:pt x="168" y="8"/>
                  <a:pt x="168" y="8"/>
                  <a:pt x="168" y="8"/>
                </a:cubicBezTo>
                <a:cubicBezTo>
                  <a:pt x="168" y="80"/>
                  <a:pt x="168" y="80"/>
                  <a:pt x="168" y="80"/>
                </a:cubicBezTo>
                <a:cubicBezTo>
                  <a:pt x="156" y="80"/>
                  <a:pt x="156" y="80"/>
                  <a:pt x="156" y="80"/>
                </a:cubicBezTo>
                <a:cubicBezTo>
                  <a:pt x="154" y="80"/>
                  <a:pt x="152" y="82"/>
                  <a:pt x="152" y="84"/>
                </a:cubicBezTo>
                <a:cubicBezTo>
                  <a:pt x="152" y="86"/>
                  <a:pt x="154" y="88"/>
                  <a:pt x="156" y="88"/>
                </a:cubicBezTo>
                <a:cubicBezTo>
                  <a:pt x="168" y="88"/>
                  <a:pt x="168" y="88"/>
                  <a:pt x="168" y="88"/>
                </a:cubicBezTo>
                <a:cubicBezTo>
                  <a:pt x="172" y="88"/>
                  <a:pt x="176" y="84"/>
                  <a:pt x="176" y="80"/>
                </a:cubicBezTo>
                <a:cubicBezTo>
                  <a:pt x="176" y="8"/>
                  <a:pt x="176" y="8"/>
                  <a:pt x="176" y="8"/>
                </a:cubicBezTo>
                <a:cubicBezTo>
                  <a:pt x="176" y="4"/>
                  <a:pt x="172" y="0"/>
                  <a:pt x="168" y="0"/>
                </a:cubicBezTo>
                <a:moveTo>
                  <a:pt x="72" y="40"/>
                </a:moveTo>
                <a:cubicBezTo>
                  <a:pt x="57" y="40"/>
                  <a:pt x="44" y="53"/>
                  <a:pt x="44" y="68"/>
                </a:cubicBezTo>
                <a:cubicBezTo>
                  <a:pt x="44" y="83"/>
                  <a:pt x="57" y="96"/>
                  <a:pt x="72" y="96"/>
                </a:cubicBezTo>
                <a:cubicBezTo>
                  <a:pt x="87" y="96"/>
                  <a:pt x="100" y="83"/>
                  <a:pt x="100" y="68"/>
                </a:cubicBezTo>
                <a:cubicBezTo>
                  <a:pt x="100" y="53"/>
                  <a:pt x="87" y="40"/>
                  <a:pt x="72" y="40"/>
                </a:cubicBezTo>
                <a:moveTo>
                  <a:pt x="83" y="79"/>
                </a:moveTo>
                <a:cubicBezTo>
                  <a:pt x="83" y="80"/>
                  <a:pt x="82" y="81"/>
                  <a:pt x="81" y="82"/>
                </a:cubicBezTo>
                <a:cubicBezTo>
                  <a:pt x="80" y="83"/>
                  <a:pt x="79" y="84"/>
                  <a:pt x="77" y="84"/>
                </a:cubicBezTo>
                <a:cubicBezTo>
                  <a:pt x="76" y="85"/>
                  <a:pt x="75" y="85"/>
                  <a:pt x="74" y="85"/>
                </a:cubicBezTo>
                <a:cubicBezTo>
                  <a:pt x="74" y="88"/>
                  <a:pt x="74" y="88"/>
                  <a:pt x="74" y="88"/>
                </a:cubicBezTo>
                <a:cubicBezTo>
                  <a:pt x="70" y="88"/>
                  <a:pt x="70" y="88"/>
                  <a:pt x="70" y="88"/>
                </a:cubicBezTo>
                <a:cubicBezTo>
                  <a:pt x="70" y="85"/>
                  <a:pt x="70" y="85"/>
                  <a:pt x="70" y="85"/>
                </a:cubicBezTo>
                <a:cubicBezTo>
                  <a:pt x="69" y="85"/>
                  <a:pt x="68" y="85"/>
                  <a:pt x="67" y="84"/>
                </a:cubicBezTo>
                <a:cubicBezTo>
                  <a:pt x="65" y="84"/>
                  <a:pt x="64" y="83"/>
                  <a:pt x="63" y="82"/>
                </a:cubicBezTo>
                <a:cubicBezTo>
                  <a:pt x="62" y="81"/>
                  <a:pt x="61" y="80"/>
                  <a:pt x="61" y="79"/>
                </a:cubicBezTo>
                <a:cubicBezTo>
                  <a:pt x="60" y="77"/>
                  <a:pt x="60" y="76"/>
                  <a:pt x="60" y="74"/>
                </a:cubicBezTo>
                <a:cubicBezTo>
                  <a:pt x="65" y="74"/>
                  <a:pt x="65" y="74"/>
                  <a:pt x="65" y="74"/>
                </a:cubicBezTo>
                <a:cubicBezTo>
                  <a:pt x="65" y="76"/>
                  <a:pt x="66" y="78"/>
                  <a:pt x="67" y="79"/>
                </a:cubicBezTo>
                <a:cubicBezTo>
                  <a:pt x="67" y="80"/>
                  <a:pt x="68" y="81"/>
                  <a:pt x="70" y="81"/>
                </a:cubicBezTo>
                <a:cubicBezTo>
                  <a:pt x="70" y="70"/>
                  <a:pt x="70" y="70"/>
                  <a:pt x="70" y="70"/>
                </a:cubicBezTo>
                <a:cubicBezTo>
                  <a:pt x="69" y="69"/>
                  <a:pt x="68" y="69"/>
                  <a:pt x="67" y="69"/>
                </a:cubicBezTo>
                <a:cubicBezTo>
                  <a:pt x="66" y="68"/>
                  <a:pt x="65" y="68"/>
                  <a:pt x="64" y="67"/>
                </a:cubicBezTo>
                <a:cubicBezTo>
                  <a:pt x="63" y="66"/>
                  <a:pt x="62" y="65"/>
                  <a:pt x="62" y="64"/>
                </a:cubicBezTo>
                <a:cubicBezTo>
                  <a:pt x="61" y="63"/>
                  <a:pt x="61" y="62"/>
                  <a:pt x="61" y="60"/>
                </a:cubicBezTo>
                <a:cubicBezTo>
                  <a:pt x="61" y="58"/>
                  <a:pt x="61" y="57"/>
                  <a:pt x="62" y="56"/>
                </a:cubicBezTo>
                <a:cubicBezTo>
                  <a:pt x="62" y="55"/>
                  <a:pt x="63" y="54"/>
                  <a:pt x="64" y="53"/>
                </a:cubicBezTo>
                <a:cubicBezTo>
                  <a:pt x="65" y="53"/>
                  <a:pt x="66" y="52"/>
                  <a:pt x="67" y="52"/>
                </a:cubicBezTo>
                <a:cubicBezTo>
                  <a:pt x="68" y="51"/>
                  <a:pt x="69" y="51"/>
                  <a:pt x="70" y="51"/>
                </a:cubicBezTo>
                <a:cubicBezTo>
                  <a:pt x="70" y="48"/>
                  <a:pt x="70" y="48"/>
                  <a:pt x="70" y="48"/>
                </a:cubicBezTo>
                <a:cubicBezTo>
                  <a:pt x="74" y="48"/>
                  <a:pt x="74" y="48"/>
                  <a:pt x="74" y="48"/>
                </a:cubicBezTo>
                <a:cubicBezTo>
                  <a:pt x="74" y="51"/>
                  <a:pt x="74" y="51"/>
                  <a:pt x="74" y="51"/>
                </a:cubicBezTo>
                <a:cubicBezTo>
                  <a:pt x="75" y="51"/>
                  <a:pt x="76" y="51"/>
                  <a:pt x="77" y="52"/>
                </a:cubicBezTo>
                <a:cubicBezTo>
                  <a:pt x="78" y="52"/>
                  <a:pt x="79" y="52"/>
                  <a:pt x="80" y="53"/>
                </a:cubicBezTo>
                <a:cubicBezTo>
                  <a:pt x="81" y="54"/>
                  <a:pt x="82" y="55"/>
                  <a:pt x="82" y="56"/>
                </a:cubicBezTo>
                <a:cubicBezTo>
                  <a:pt x="83" y="57"/>
                  <a:pt x="83" y="58"/>
                  <a:pt x="83" y="60"/>
                </a:cubicBezTo>
                <a:cubicBezTo>
                  <a:pt x="78" y="60"/>
                  <a:pt x="78" y="60"/>
                  <a:pt x="78" y="60"/>
                </a:cubicBezTo>
                <a:cubicBezTo>
                  <a:pt x="78" y="58"/>
                  <a:pt x="77" y="57"/>
                  <a:pt x="77" y="56"/>
                </a:cubicBezTo>
                <a:cubicBezTo>
                  <a:pt x="76" y="56"/>
                  <a:pt x="75" y="55"/>
                  <a:pt x="74" y="55"/>
                </a:cubicBezTo>
                <a:cubicBezTo>
                  <a:pt x="74" y="65"/>
                  <a:pt x="74" y="65"/>
                  <a:pt x="74" y="65"/>
                </a:cubicBezTo>
                <a:cubicBezTo>
                  <a:pt x="75" y="65"/>
                  <a:pt x="76" y="66"/>
                  <a:pt x="77" y="66"/>
                </a:cubicBezTo>
                <a:cubicBezTo>
                  <a:pt x="78" y="66"/>
                  <a:pt x="80" y="67"/>
                  <a:pt x="81" y="68"/>
                </a:cubicBezTo>
                <a:cubicBezTo>
                  <a:pt x="82" y="69"/>
                  <a:pt x="82" y="69"/>
                  <a:pt x="83" y="71"/>
                </a:cubicBezTo>
                <a:cubicBezTo>
                  <a:pt x="84" y="72"/>
                  <a:pt x="84" y="73"/>
                  <a:pt x="84" y="75"/>
                </a:cubicBezTo>
                <a:cubicBezTo>
                  <a:pt x="84" y="76"/>
                  <a:pt x="84" y="78"/>
                  <a:pt x="83" y="79"/>
                </a:cubicBezTo>
              </a:path>
            </a:pathLst>
          </a:custGeom>
          <a:solidFill>
            <a:schemeClr val="accent6"/>
          </a:solidFill>
          <a:ln>
            <a:noFill/>
          </a:ln>
        </p:spPr>
        <p:txBody>
          <a:bodyPr vert="horz" wrap="square" lIns="76200" tIns="38100" rIns="76200" bIns="38100" numCol="1" anchor="t" anchorCtr="0" compatLnSpc="1">
            <a:prstTxWarp prst="textNoShape">
              <a:avLst/>
            </a:prstTxWarp>
          </a:bodyPr>
          <a:lstStyle/>
          <a:p>
            <a:pPr defTabSz="761970"/>
            <a:endParaRPr lang="en-US" sz="1500" dirty="0">
              <a:solidFill>
                <a:prstClr val="black"/>
              </a:solidFill>
              <a:latin typeface="Roboto"/>
            </a:endParaRPr>
          </a:p>
        </p:txBody>
      </p:sp>
      <p:sp>
        <p:nvSpPr>
          <p:cNvPr id="8" name="TextBox 7">
            <a:extLst>
              <a:ext uri="{FF2B5EF4-FFF2-40B4-BE49-F238E27FC236}">
                <a16:creationId xmlns:a16="http://schemas.microsoft.com/office/drawing/2014/main" id="{13196192-A89E-C745-3F5A-708AE23804C0}"/>
              </a:ext>
            </a:extLst>
          </p:cNvPr>
          <p:cNvSpPr txBox="1"/>
          <p:nvPr/>
        </p:nvSpPr>
        <p:spPr>
          <a:xfrm>
            <a:off x="756695" y="1697233"/>
            <a:ext cx="10678610" cy="861774"/>
          </a:xfrm>
          <a:prstGeom prst="rect">
            <a:avLst/>
          </a:prstGeom>
          <a:noFill/>
        </p:spPr>
        <p:txBody>
          <a:bodyPr wrap="square">
            <a:spAutoFit/>
          </a:bodyPr>
          <a:lstStyle/>
          <a:p>
            <a:pPr algn="ctr"/>
            <a:r>
              <a:rPr lang="en-US" sz="2500" b="1" i="0" u="none" strike="noStrike" cap="all" dirty="0">
                <a:solidFill>
                  <a:srgbClr val="538AB4"/>
                </a:solidFill>
                <a:effectLst/>
                <a:latin typeface="Lato" panose="020F0502020204030203" pitchFamily="34" charset="0"/>
              </a:rPr>
              <a:t>IF YOU DO NOT HAVE ENOUGH FUNDS IN YOUR HSA AT THE TIME OF THE EXPENSE, THERE ARE THREE POTENTIAL OPTIONS AVAILABLE: </a:t>
            </a:r>
            <a:endParaRPr lang="en-US" sz="2500" b="1" dirty="0"/>
          </a:p>
        </p:txBody>
      </p:sp>
      <p:sp>
        <p:nvSpPr>
          <p:cNvPr id="9" name="TextBox 8">
            <a:extLst>
              <a:ext uri="{FF2B5EF4-FFF2-40B4-BE49-F238E27FC236}">
                <a16:creationId xmlns:a16="http://schemas.microsoft.com/office/drawing/2014/main" id="{7C6437B8-8C8E-E9FB-F172-068186D78881}"/>
              </a:ext>
            </a:extLst>
          </p:cNvPr>
          <p:cNvSpPr txBox="1"/>
          <p:nvPr/>
        </p:nvSpPr>
        <p:spPr>
          <a:xfrm>
            <a:off x="3104145" y="5469359"/>
            <a:ext cx="1089413" cy="830997"/>
          </a:xfrm>
          <a:prstGeom prst="rect">
            <a:avLst/>
          </a:prstGeom>
          <a:noFill/>
        </p:spPr>
        <p:txBody>
          <a:bodyPr wrap="square" rtlCol="0">
            <a:spAutoFit/>
          </a:bodyPr>
          <a:lstStyle/>
          <a:p>
            <a:pPr algn="ctr"/>
            <a:r>
              <a:rPr lang="en-US" sz="4800" b="1" dirty="0">
                <a:solidFill>
                  <a:schemeClr val="tx2"/>
                </a:solidFill>
                <a:latin typeface="+mj-lt"/>
              </a:rPr>
              <a:t>1</a:t>
            </a:r>
          </a:p>
        </p:txBody>
      </p:sp>
      <p:sp>
        <p:nvSpPr>
          <p:cNvPr id="10" name="TextBox 9">
            <a:extLst>
              <a:ext uri="{FF2B5EF4-FFF2-40B4-BE49-F238E27FC236}">
                <a16:creationId xmlns:a16="http://schemas.microsoft.com/office/drawing/2014/main" id="{698AE1BE-7552-74FF-0CF6-90CC8DA361E2}"/>
              </a:ext>
            </a:extLst>
          </p:cNvPr>
          <p:cNvSpPr txBox="1"/>
          <p:nvPr/>
        </p:nvSpPr>
        <p:spPr>
          <a:xfrm>
            <a:off x="6821906" y="5469359"/>
            <a:ext cx="1089413" cy="830997"/>
          </a:xfrm>
          <a:prstGeom prst="rect">
            <a:avLst/>
          </a:prstGeom>
          <a:noFill/>
        </p:spPr>
        <p:txBody>
          <a:bodyPr wrap="square" rtlCol="0">
            <a:spAutoFit/>
          </a:bodyPr>
          <a:lstStyle/>
          <a:p>
            <a:pPr algn="ctr"/>
            <a:r>
              <a:rPr lang="en-US" sz="4800" b="1" dirty="0">
                <a:solidFill>
                  <a:schemeClr val="tx2"/>
                </a:solidFill>
                <a:latin typeface="+mj-lt"/>
              </a:rPr>
              <a:t>2</a:t>
            </a:r>
          </a:p>
        </p:txBody>
      </p:sp>
      <p:sp>
        <p:nvSpPr>
          <p:cNvPr id="11" name="TextBox 10">
            <a:extLst>
              <a:ext uri="{FF2B5EF4-FFF2-40B4-BE49-F238E27FC236}">
                <a16:creationId xmlns:a16="http://schemas.microsoft.com/office/drawing/2014/main" id="{D85F542F-8309-730F-5B6E-E233D81F5599}"/>
              </a:ext>
            </a:extLst>
          </p:cNvPr>
          <p:cNvSpPr txBox="1"/>
          <p:nvPr/>
        </p:nvSpPr>
        <p:spPr>
          <a:xfrm>
            <a:off x="10569741" y="5469358"/>
            <a:ext cx="1089413" cy="830997"/>
          </a:xfrm>
          <a:prstGeom prst="rect">
            <a:avLst/>
          </a:prstGeom>
          <a:noFill/>
        </p:spPr>
        <p:txBody>
          <a:bodyPr wrap="square" rtlCol="0">
            <a:spAutoFit/>
          </a:bodyPr>
          <a:lstStyle/>
          <a:p>
            <a:pPr algn="ctr"/>
            <a:r>
              <a:rPr lang="en-US" sz="4800" b="1" dirty="0">
                <a:solidFill>
                  <a:schemeClr val="tx2"/>
                </a:solidFill>
                <a:latin typeface="+mj-lt"/>
              </a:rPr>
              <a:t>3</a:t>
            </a:r>
          </a:p>
        </p:txBody>
      </p:sp>
      <p:sp>
        <p:nvSpPr>
          <p:cNvPr id="5" name="Title 4">
            <a:extLst>
              <a:ext uri="{FF2B5EF4-FFF2-40B4-BE49-F238E27FC236}">
                <a16:creationId xmlns:a16="http://schemas.microsoft.com/office/drawing/2014/main" id="{339A0D97-8D8F-00DA-912F-1B2BBDA7074B}"/>
              </a:ext>
            </a:extLst>
          </p:cNvPr>
          <p:cNvSpPr>
            <a:spLocks noGrp="1"/>
          </p:cNvSpPr>
          <p:nvPr>
            <p:ph type="title"/>
          </p:nvPr>
        </p:nvSpPr>
        <p:spPr/>
        <p:txBody>
          <a:bodyPr/>
          <a:lstStyle/>
          <a:p>
            <a:r>
              <a:rPr lang="en-US" sz="4800" dirty="0"/>
              <a:t>Alternate Payment Options</a:t>
            </a:r>
            <a:endParaRPr lang="en-US" dirty="0"/>
          </a:p>
        </p:txBody>
      </p:sp>
    </p:spTree>
    <p:extLst>
      <p:ext uri="{BB962C8B-B14F-4D97-AF65-F5344CB8AC3E}">
        <p14:creationId xmlns:p14="http://schemas.microsoft.com/office/powerpoint/2010/main" val="3903427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5F745EE-2916-4489-AC0A-765201DB76B0}"/>
              </a:ext>
            </a:extLst>
          </p:cNvPr>
          <p:cNvGrpSpPr/>
          <p:nvPr/>
        </p:nvGrpSpPr>
        <p:grpSpPr>
          <a:xfrm>
            <a:off x="8315709" y="-200415"/>
            <a:ext cx="3227131" cy="2270758"/>
            <a:chOff x="7228257" y="-433782"/>
            <a:chExt cx="2689276" cy="1892298"/>
          </a:xfrm>
        </p:grpSpPr>
        <p:sp>
          <p:nvSpPr>
            <p:cNvPr id="22" name="Flowchart: Manual Input 21">
              <a:extLst>
                <a:ext uri="{FF2B5EF4-FFF2-40B4-BE49-F238E27FC236}">
                  <a16:creationId xmlns:a16="http://schemas.microsoft.com/office/drawing/2014/main" id="{D51B0A3F-0FD1-464D-AE7C-1CB94FB84E13}"/>
                </a:ext>
              </a:extLst>
            </p:cNvPr>
            <p:cNvSpPr/>
            <p:nvPr/>
          </p:nvSpPr>
          <p:spPr>
            <a:xfrm flipH="1" flipV="1">
              <a:off x="7274782" y="-377632"/>
              <a:ext cx="2642751" cy="1836148"/>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8" name="Flowchart: Manual Input 27">
              <a:extLst>
                <a:ext uri="{FF2B5EF4-FFF2-40B4-BE49-F238E27FC236}">
                  <a16:creationId xmlns:a16="http://schemas.microsoft.com/office/drawing/2014/main" id="{5287F081-B53F-428D-9A7C-8C12BC72D45E}"/>
                </a:ext>
              </a:extLst>
            </p:cNvPr>
            <p:cNvSpPr/>
            <p:nvPr/>
          </p:nvSpPr>
          <p:spPr>
            <a:xfrm flipH="1" flipV="1">
              <a:off x="7228257" y="-433782"/>
              <a:ext cx="2642751" cy="183614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grpSp>
      <p:sp>
        <p:nvSpPr>
          <p:cNvPr id="6" name="Rectangle 5">
            <a:extLst>
              <a:ext uri="{FF2B5EF4-FFF2-40B4-BE49-F238E27FC236}">
                <a16:creationId xmlns:a16="http://schemas.microsoft.com/office/drawing/2014/main" id="{A3866AC1-74E3-4187-82A3-5C7181FD886F}"/>
              </a:ext>
            </a:extLst>
          </p:cNvPr>
          <p:cNvSpPr/>
          <p:nvPr/>
        </p:nvSpPr>
        <p:spPr>
          <a:xfrm>
            <a:off x="0" y="5445252"/>
            <a:ext cx="12192000" cy="1412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Content Placeholder 2">
            <a:extLst>
              <a:ext uri="{FF2B5EF4-FFF2-40B4-BE49-F238E27FC236}">
                <a16:creationId xmlns:a16="http://schemas.microsoft.com/office/drawing/2014/main" id="{C3E79513-C798-41F7-A9B3-A964FB6F7FE3}"/>
              </a:ext>
            </a:extLst>
          </p:cNvPr>
          <p:cNvSpPr txBox="1">
            <a:spLocks/>
          </p:cNvSpPr>
          <p:nvPr/>
        </p:nvSpPr>
        <p:spPr>
          <a:xfrm>
            <a:off x="731520" y="1787528"/>
            <a:ext cx="11081674" cy="3461862"/>
          </a:xfrm>
          <a:prstGeom prst="rect">
            <a:avLst/>
          </a:prstGeom>
          <a:noFill/>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defTabSz="914340">
              <a:lnSpc>
                <a:spcPct val="120000"/>
              </a:lnSpc>
              <a:spcBef>
                <a:spcPts val="0"/>
              </a:spcBef>
              <a:spcAft>
                <a:spcPts val="1200"/>
              </a:spcAft>
              <a:buNone/>
              <a:defRPr/>
            </a:pPr>
            <a:r>
              <a:rPr lang="en-US" sz="2800" b="1" kern="900" spc="120" dirty="0">
                <a:solidFill>
                  <a:schemeClr val="accent2"/>
                </a:solidFill>
                <a:latin typeface="Lato" panose="020F0502020204030203" pitchFamily="34" charset="0"/>
              </a:rPr>
              <a:t>HOW IT WORKS:</a:t>
            </a:r>
          </a:p>
          <a:p>
            <a:pPr marL="617220" lvl="2" indent="-411480" defTabSz="914340">
              <a:lnSpc>
                <a:spcPct val="110000"/>
              </a:lnSpc>
              <a:spcBef>
                <a:spcPts val="0"/>
              </a:spcBef>
              <a:spcAft>
                <a:spcPts val="1200"/>
              </a:spcAft>
              <a:buFont typeface="+mj-lt"/>
              <a:buAutoNum type="arabicPeriod"/>
              <a:defRPr/>
            </a:pPr>
            <a:r>
              <a:rPr lang="en-US" sz="2160" dirty="0"/>
              <a:t>Add Beniversal card to Google Pay, Apple Pay, or Samsung Pay. </a:t>
            </a:r>
          </a:p>
          <a:p>
            <a:pPr marL="617220" lvl="2" indent="-411480" defTabSz="914340">
              <a:lnSpc>
                <a:spcPct val="110000"/>
              </a:lnSpc>
              <a:spcBef>
                <a:spcPts val="0"/>
              </a:spcBef>
              <a:spcAft>
                <a:spcPts val="1200"/>
              </a:spcAft>
              <a:buFont typeface="+mj-lt"/>
              <a:buAutoNum type="arabicPeriod"/>
              <a:defRPr/>
            </a:pPr>
            <a:r>
              <a:rPr lang="en-US" sz="2160" dirty="0"/>
              <a:t>At a contactless terminal, open the digital wallet app on your phone. </a:t>
            </a:r>
          </a:p>
          <a:p>
            <a:pPr marL="617220" lvl="2" indent="-411480" defTabSz="914340">
              <a:lnSpc>
                <a:spcPct val="110000"/>
              </a:lnSpc>
              <a:spcBef>
                <a:spcPts val="0"/>
              </a:spcBef>
              <a:spcAft>
                <a:spcPts val="1200"/>
              </a:spcAft>
              <a:buFont typeface="+mj-lt"/>
              <a:buAutoNum type="arabicPeriod"/>
              <a:defRPr/>
            </a:pPr>
            <a:r>
              <a:rPr lang="en-US" sz="2160" dirty="0"/>
              <a:t>Select your Beniversal card as the payment method. </a:t>
            </a:r>
          </a:p>
          <a:p>
            <a:pPr marL="617220" lvl="2" indent="-411480" defTabSz="914340">
              <a:lnSpc>
                <a:spcPct val="110000"/>
              </a:lnSpc>
              <a:spcBef>
                <a:spcPts val="0"/>
              </a:spcBef>
              <a:spcAft>
                <a:spcPts val="1200"/>
              </a:spcAft>
              <a:buFont typeface="+mj-lt"/>
              <a:buAutoNum type="arabicPeriod"/>
              <a:defRPr/>
            </a:pPr>
            <a:r>
              <a:rPr lang="en-US" sz="2160" dirty="0"/>
              <a:t>Hold your phone approximately ½ inch away from the terminal. </a:t>
            </a:r>
          </a:p>
          <a:p>
            <a:pPr marL="617220" lvl="2" indent="-411480" defTabSz="914340">
              <a:lnSpc>
                <a:spcPct val="110000"/>
              </a:lnSpc>
              <a:spcBef>
                <a:spcPts val="0"/>
              </a:spcBef>
              <a:spcAft>
                <a:spcPts val="1200"/>
              </a:spcAft>
              <a:buFont typeface="+mj-lt"/>
              <a:buAutoNum type="arabicPeriod"/>
              <a:defRPr/>
            </a:pPr>
            <a:r>
              <a:rPr lang="en-US" sz="2160" dirty="0"/>
              <a:t>Terminal will light-up or ding indicating the transaction was successful. </a:t>
            </a:r>
          </a:p>
        </p:txBody>
      </p:sp>
      <p:pic>
        <p:nvPicPr>
          <p:cNvPr id="3" name="Picture 2" descr="A close up of a sign&#10;&#10;Description automatically generated">
            <a:extLst>
              <a:ext uri="{FF2B5EF4-FFF2-40B4-BE49-F238E27FC236}">
                <a16:creationId xmlns:a16="http://schemas.microsoft.com/office/drawing/2014/main" id="{C7E18989-0D05-402F-A48E-0E200D168F2A}"/>
              </a:ext>
            </a:extLst>
          </p:cNvPr>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artisticPhotocopy/>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1097935">
            <a:off x="8229882" y="1091954"/>
            <a:ext cx="3355634" cy="719064"/>
          </a:xfrm>
          <a:prstGeom prst="rect">
            <a:avLst/>
          </a:prstGeom>
        </p:spPr>
      </p:pic>
      <p:sp>
        <p:nvSpPr>
          <p:cNvPr id="4" name="TextBox 3">
            <a:extLst>
              <a:ext uri="{FF2B5EF4-FFF2-40B4-BE49-F238E27FC236}">
                <a16:creationId xmlns:a16="http://schemas.microsoft.com/office/drawing/2014/main" id="{AD5B0B32-1904-49C1-927C-C6208B8F6552}"/>
              </a:ext>
            </a:extLst>
          </p:cNvPr>
          <p:cNvSpPr txBox="1"/>
          <p:nvPr/>
        </p:nvSpPr>
        <p:spPr>
          <a:xfrm rot="21170067">
            <a:off x="8309484" y="448986"/>
            <a:ext cx="3171301" cy="609398"/>
          </a:xfrm>
          <a:prstGeom prst="rect">
            <a:avLst/>
          </a:prstGeom>
          <a:noFill/>
        </p:spPr>
        <p:txBody>
          <a:bodyPr wrap="square" rtlCol="0" anchor="ctr">
            <a:spAutoFit/>
          </a:bodyPr>
          <a:lstStyle/>
          <a:p>
            <a:pPr marL="0" lvl="1" indent="-85744" algn="ctr" defTabSz="914340">
              <a:spcBef>
                <a:spcPts val="500"/>
              </a:spcBef>
              <a:defRPr/>
            </a:pPr>
            <a:r>
              <a:rPr lang="en-US" sz="1680" b="1" spc="60" dirty="0">
                <a:solidFill>
                  <a:schemeClr val="accent3"/>
                </a:solidFill>
              </a:rPr>
              <a:t>The Beniversal Prepaid Mastercard is available on:</a:t>
            </a:r>
          </a:p>
        </p:txBody>
      </p:sp>
      <p:sp>
        <p:nvSpPr>
          <p:cNvPr id="5" name="TextBox 4">
            <a:extLst>
              <a:ext uri="{FF2B5EF4-FFF2-40B4-BE49-F238E27FC236}">
                <a16:creationId xmlns:a16="http://schemas.microsoft.com/office/drawing/2014/main" id="{8FBB5F33-23D4-4BF7-98BB-87D865BB4A9E}"/>
              </a:ext>
            </a:extLst>
          </p:cNvPr>
          <p:cNvSpPr txBox="1"/>
          <p:nvPr/>
        </p:nvSpPr>
        <p:spPr>
          <a:xfrm>
            <a:off x="1783078" y="5735358"/>
            <a:ext cx="8907438" cy="814134"/>
          </a:xfrm>
          <a:prstGeom prst="rect">
            <a:avLst/>
          </a:prstGeom>
          <a:noFill/>
        </p:spPr>
        <p:txBody>
          <a:bodyPr wrap="square" rtlCol="0">
            <a:spAutoFit/>
          </a:bodyPr>
          <a:lstStyle/>
          <a:p>
            <a:pPr>
              <a:lnSpc>
                <a:spcPct val="120000"/>
              </a:lnSpc>
            </a:pPr>
            <a:r>
              <a:rPr lang="en-US" sz="2400" b="1" spc="60" dirty="0">
                <a:solidFill>
                  <a:schemeClr val="accent4"/>
                </a:solidFill>
                <a:latin typeface="Lato" panose="020F0502020204030203" pitchFamily="34" charset="0"/>
                <a:cs typeface="Calibri"/>
              </a:rPr>
              <a:t>GREAT NEWS! </a:t>
            </a:r>
            <a:r>
              <a:rPr lang="en-US" sz="1680" spc="60" dirty="0">
                <a:solidFill>
                  <a:schemeClr val="bg1"/>
                </a:solidFill>
                <a:cs typeface="Calibri"/>
              </a:rPr>
              <a:t>All participants can add cards to digital wallets. </a:t>
            </a:r>
          </a:p>
          <a:p>
            <a:pPr>
              <a:lnSpc>
                <a:spcPct val="120000"/>
              </a:lnSpc>
            </a:pPr>
            <a:r>
              <a:rPr lang="en-US" sz="1680" i="1" spc="60" dirty="0">
                <a:solidFill>
                  <a:schemeClr val="accent2"/>
                </a:solidFill>
                <a:latin typeface="Lato" panose="020F0502020204030203" pitchFamily="34" charset="0"/>
                <a:cs typeface="Calibri"/>
              </a:rPr>
              <a:t>There is no client set-up or participant re-carding required. </a:t>
            </a:r>
            <a:endParaRPr lang="en-US" sz="1440" i="1" dirty="0">
              <a:solidFill>
                <a:schemeClr val="accent2"/>
              </a:solidFill>
            </a:endParaRPr>
          </a:p>
        </p:txBody>
      </p:sp>
      <p:grpSp>
        <p:nvGrpSpPr>
          <p:cNvPr id="30" name="Group 29">
            <a:extLst>
              <a:ext uri="{FF2B5EF4-FFF2-40B4-BE49-F238E27FC236}">
                <a16:creationId xmlns:a16="http://schemas.microsoft.com/office/drawing/2014/main" id="{3189322A-A7BE-4923-BA89-C48B6C7F93DD}"/>
              </a:ext>
            </a:extLst>
          </p:cNvPr>
          <p:cNvGrpSpPr/>
          <p:nvPr/>
        </p:nvGrpSpPr>
        <p:grpSpPr>
          <a:xfrm>
            <a:off x="0" y="5444560"/>
            <a:ext cx="1456522" cy="1412748"/>
            <a:chOff x="0" y="4537710"/>
            <a:chExt cx="1213768" cy="1177290"/>
          </a:xfrm>
        </p:grpSpPr>
        <p:sp>
          <p:nvSpPr>
            <p:cNvPr id="13" name="Chord 12">
              <a:extLst>
                <a:ext uri="{FF2B5EF4-FFF2-40B4-BE49-F238E27FC236}">
                  <a16:creationId xmlns:a16="http://schemas.microsoft.com/office/drawing/2014/main" id="{0FCF893B-98E2-40D9-B805-16BE1878F6B7}"/>
                </a:ext>
              </a:extLst>
            </p:cNvPr>
            <p:cNvSpPr/>
            <p:nvPr/>
          </p:nvSpPr>
          <p:spPr>
            <a:xfrm rot="10800000">
              <a:off x="590549" y="4537710"/>
              <a:ext cx="623219" cy="1177290"/>
            </a:xfrm>
            <a:prstGeom prst="chord">
              <a:avLst>
                <a:gd name="adj1" fmla="val 5017535"/>
                <a:gd name="adj2" fmla="val 1669905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160"/>
            </a:p>
          </p:txBody>
        </p:sp>
        <p:sp>
          <p:nvSpPr>
            <p:cNvPr id="15" name="Rectangle 14">
              <a:extLst>
                <a:ext uri="{FF2B5EF4-FFF2-40B4-BE49-F238E27FC236}">
                  <a16:creationId xmlns:a16="http://schemas.microsoft.com/office/drawing/2014/main" id="{B8DB5E28-49EB-41D5-859C-4F6D48E015C7}"/>
                </a:ext>
              </a:extLst>
            </p:cNvPr>
            <p:cNvSpPr/>
            <p:nvPr/>
          </p:nvSpPr>
          <p:spPr>
            <a:xfrm>
              <a:off x="0" y="4537710"/>
              <a:ext cx="895350" cy="11772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160"/>
            </a:p>
          </p:txBody>
        </p:sp>
      </p:grpSp>
      <p:pic>
        <p:nvPicPr>
          <p:cNvPr id="32" name="Graphic 31">
            <a:extLst>
              <a:ext uri="{FF2B5EF4-FFF2-40B4-BE49-F238E27FC236}">
                <a16:creationId xmlns:a16="http://schemas.microsoft.com/office/drawing/2014/main" id="{8CCC1C48-E7C3-442B-B762-4A86EB32CC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53036">
            <a:off x="176161" y="5671402"/>
            <a:ext cx="959064" cy="959064"/>
          </a:xfrm>
          <a:prstGeom prst="rect">
            <a:avLst/>
          </a:prstGeom>
        </p:spPr>
      </p:pic>
      <p:grpSp>
        <p:nvGrpSpPr>
          <p:cNvPr id="2" name="Group 1">
            <a:extLst>
              <a:ext uri="{FF2B5EF4-FFF2-40B4-BE49-F238E27FC236}">
                <a16:creationId xmlns:a16="http://schemas.microsoft.com/office/drawing/2014/main" id="{930F1A0D-0B88-F888-DBFC-523A176E932A}"/>
              </a:ext>
            </a:extLst>
          </p:cNvPr>
          <p:cNvGrpSpPr/>
          <p:nvPr/>
        </p:nvGrpSpPr>
        <p:grpSpPr>
          <a:xfrm>
            <a:off x="8743499" y="3685974"/>
            <a:ext cx="3416317" cy="3381526"/>
            <a:chOff x="8518911" y="3685974"/>
            <a:chExt cx="3416317" cy="3381526"/>
          </a:xfrm>
        </p:grpSpPr>
        <p:pic>
          <p:nvPicPr>
            <p:cNvPr id="27" name="Picture 26" descr="A hand holding a cell phone&#10;&#10;Description automatically generated">
              <a:extLst>
                <a:ext uri="{FF2B5EF4-FFF2-40B4-BE49-F238E27FC236}">
                  <a16:creationId xmlns:a16="http://schemas.microsoft.com/office/drawing/2014/main" id="{11B05148-A1D2-48B4-BBB6-75201D1E627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357070">
              <a:off x="8518911" y="3685974"/>
              <a:ext cx="3416317" cy="3381526"/>
            </a:xfrm>
            <a:prstGeom prst="rect">
              <a:avLst/>
            </a:prstGeom>
            <a:ln>
              <a:noFill/>
            </a:ln>
            <a:effectLst/>
          </p:spPr>
        </p:pic>
        <p:pic>
          <p:nvPicPr>
            <p:cNvPr id="7" name="Picture 6" descr="A picture containing logo&#10;&#10;Description automatically generated">
              <a:extLst>
                <a:ext uri="{FF2B5EF4-FFF2-40B4-BE49-F238E27FC236}">
                  <a16:creationId xmlns:a16="http://schemas.microsoft.com/office/drawing/2014/main" id="{8741670C-B27E-4151-9E27-8FA047912B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1712">
              <a:off x="10035471" y="5120654"/>
              <a:ext cx="1312906" cy="827363"/>
            </a:xfrm>
            <a:prstGeom prst="rect">
              <a:avLst/>
            </a:prstGeom>
          </p:spPr>
        </p:pic>
      </p:grpSp>
      <p:sp>
        <p:nvSpPr>
          <p:cNvPr id="9" name="Title 8">
            <a:extLst>
              <a:ext uri="{FF2B5EF4-FFF2-40B4-BE49-F238E27FC236}">
                <a16:creationId xmlns:a16="http://schemas.microsoft.com/office/drawing/2014/main" id="{2916E90C-3BF5-97CD-E45F-01AEB22417DB}"/>
              </a:ext>
            </a:extLst>
          </p:cNvPr>
          <p:cNvSpPr>
            <a:spLocks noGrp="1"/>
          </p:cNvSpPr>
          <p:nvPr>
            <p:ph type="title"/>
          </p:nvPr>
        </p:nvSpPr>
        <p:spPr/>
        <p:txBody>
          <a:bodyPr/>
          <a:lstStyle/>
          <a:p>
            <a:r>
              <a:rPr lang="en-US" dirty="0"/>
              <a:t>Digital Wallets</a:t>
            </a:r>
          </a:p>
        </p:txBody>
      </p:sp>
    </p:spTree>
    <p:extLst>
      <p:ext uri="{BB962C8B-B14F-4D97-AF65-F5344CB8AC3E}">
        <p14:creationId xmlns:p14="http://schemas.microsoft.com/office/powerpoint/2010/main" val="2223143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stercard logo 2016 logotype - Logok">
            <a:extLst>
              <a:ext uri="{FF2B5EF4-FFF2-40B4-BE49-F238E27FC236}">
                <a16:creationId xmlns:a16="http://schemas.microsoft.com/office/drawing/2014/main" id="{2678C9F3-3E24-41D8-B74A-F4341ACF61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62395" y="416984"/>
            <a:ext cx="1360607" cy="102045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13BD036E-44CC-479F-89EC-1FAE16B829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23002" y="306915"/>
            <a:ext cx="1418513" cy="1207642"/>
          </a:xfrm>
          <a:prstGeom prst="rect">
            <a:avLst/>
          </a:prstGeom>
        </p:spPr>
      </p:pic>
      <p:sp>
        <p:nvSpPr>
          <p:cNvPr id="7" name="TextBox 6">
            <a:extLst>
              <a:ext uri="{FF2B5EF4-FFF2-40B4-BE49-F238E27FC236}">
                <a16:creationId xmlns:a16="http://schemas.microsoft.com/office/drawing/2014/main" id="{3363D853-759A-1FAE-1129-5CFD37A9A1AF}"/>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To learn more and sign up, visit </a:t>
            </a:r>
            <a:r>
              <a:rPr lang="en-US" altLang="en-US" sz="2000" b="1" u="sng" dirty="0">
                <a:solidFill>
                  <a:schemeClr val="accent6"/>
                </a:solidFill>
              </a:rPr>
              <a:t>BenefitResource.com/resources/card</a:t>
            </a:r>
          </a:p>
        </p:txBody>
      </p:sp>
      <p:sp>
        <p:nvSpPr>
          <p:cNvPr id="8" name="Rectangle: Rounded Corners 7">
            <a:extLst>
              <a:ext uri="{FF2B5EF4-FFF2-40B4-BE49-F238E27FC236}">
                <a16:creationId xmlns:a16="http://schemas.microsoft.com/office/drawing/2014/main" id="{E05E54E3-9B8F-E850-C179-0B11207A640B}"/>
              </a:ext>
            </a:extLst>
          </p:cNvPr>
          <p:cNvSpPr/>
          <p:nvPr/>
        </p:nvSpPr>
        <p:spPr>
          <a:xfrm>
            <a:off x="757237" y="1839969"/>
            <a:ext cx="5189174" cy="3999881"/>
          </a:xfrm>
          <a:prstGeom prst="roundRect">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971B969A-A2EE-B494-A578-55A5533CAC11}"/>
              </a:ext>
            </a:extLst>
          </p:cNvPr>
          <p:cNvCxnSpPr>
            <a:cxnSpLocks/>
          </p:cNvCxnSpPr>
          <p:nvPr/>
        </p:nvCxnSpPr>
        <p:spPr>
          <a:xfrm>
            <a:off x="10623003" y="313182"/>
            <a:ext cx="0" cy="112425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1705969-DD6B-99FC-6A0F-CF88D0BA5D39}"/>
              </a:ext>
            </a:extLst>
          </p:cNvPr>
          <p:cNvSpPr txBox="1"/>
          <p:nvPr/>
        </p:nvSpPr>
        <p:spPr>
          <a:xfrm>
            <a:off x="982523" y="2070194"/>
            <a:ext cx="4738603" cy="3539430"/>
          </a:xfrm>
          <a:prstGeom prst="rect">
            <a:avLst/>
          </a:prstGeom>
          <a:noFill/>
        </p:spPr>
        <p:txBody>
          <a:bodyPr wrap="square" rtlCol="0">
            <a:spAutoFit/>
          </a:bodyPr>
          <a:lstStyle/>
          <a:p>
            <a:pPr algn="ctr"/>
            <a:r>
              <a:rPr lang="en-US" sz="3000" b="1" cap="all" dirty="0">
                <a:solidFill>
                  <a:schemeClr val="tx2"/>
                </a:solidFill>
              </a:rPr>
              <a:t>ID Theft Protection</a:t>
            </a:r>
            <a:endParaRPr lang="en-US" cap="all" dirty="0">
              <a:solidFill>
                <a:schemeClr val="tx2"/>
              </a:solidFill>
            </a:endParaRPr>
          </a:p>
          <a:p>
            <a:pPr algn="ctr"/>
            <a:r>
              <a:rPr lang="en-US" sz="2200" i="1" dirty="0"/>
              <a:t>Protect your personal information: debit/credit cards, SSN, health plan ID numbers, driver’s license, passport, emails, bank accounts, etc. </a:t>
            </a:r>
          </a:p>
          <a:p>
            <a:endParaRPr lang="en-US" dirty="0"/>
          </a:p>
          <a:p>
            <a:pPr marL="285750" indent="-285750">
              <a:buFont typeface="Arial" panose="020B0604020202020204" pitchFamily="34" charset="0"/>
              <a:buChar char="•"/>
            </a:pPr>
            <a:r>
              <a:rPr lang="en-US" sz="2200" dirty="0"/>
              <a:t>Identity Theft Alerts </a:t>
            </a:r>
          </a:p>
          <a:p>
            <a:pPr marL="285750" indent="-285750">
              <a:buFont typeface="Arial" panose="020B0604020202020204" pitchFamily="34" charset="0"/>
              <a:buChar char="•"/>
            </a:pPr>
            <a:r>
              <a:rPr lang="en-US" sz="2200" dirty="0"/>
              <a:t>Emergency Wallet Replacement</a:t>
            </a:r>
          </a:p>
          <a:p>
            <a:pPr marL="285750" indent="-285750">
              <a:buFont typeface="Arial" panose="020B0604020202020204" pitchFamily="34" charset="0"/>
              <a:buChar char="•"/>
            </a:pPr>
            <a:r>
              <a:rPr lang="en-US" sz="2200" dirty="0"/>
              <a:t>Access to Certified Resolution Specialists</a:t>
            </a:r>
          </a:p>
        </p:txBody>
      </p:sp>
      <p:sp>
        <p:nvSpPr>
          <p:cNvPr id="15" name="Rectangle: Rounded Corners 14">
            <a:extLst>
              <a:ext uri="{FF2B5EF4-FFF2-40B4-BE49-F238E27FC236}">
                <a16:creationId xmlns:a16="http://schemas.microsoft.com/office/drawing/2014/main" id="{82AB423C-D25E-F9F2-F4FE-76CB873795B1}"/>
              </a:ext>
            </a:extLst>
          </p:cNvPr>
          <p:cNvSpPr/>
          <p:nvPr/>
        </p:nvSpPr>
        <p:spPr>
          <a:xfrm>
            <a:off x="6245591" y="1846236"/>
            <a:ext cx="5189174" cy="3999881"/>
          </a:xfrm>
          <a:prstGeom prst="roundRect">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1D1F48-2BA5-68A9-93DD-B4125414E922}"/>
              </a:ext>
            </a:extLst>
          </p:cNvPr>
          <p:cNvSpPr txBox="1"/>
          <p:nvPr/>
        </p:nvSpPr>
        <p:spPr>
          <a:xfrm>
            <a:off x="6470877" y="2076461"/>
            <a:ext cx="4738603" cy="3539430"/>
          </a:xfrm>
          <a:prstGeom prst="rect">
            <a:avLst/>
          </a:prstGeom>
          <a:noFill/>
        </p:spPr>
        <p:txBody>
          <a:bodyPr wrap="square" rtlCol="0">
            <a:spAutoFit/>
          </a:bodyPr>
          <a:lstStyle/>
          <a:p>
            <a:pPr algn="ctr"/>
            <a:r>
              <a:rPr lang="en-US" sz="3000" b="1" cap="all" dirty="0">
                <a:solidFill>
                  <a:schemeClr val="tx2"/>
                </a:solidFill>
              </a:rPr>
              <a:t>HEALTHLOCK</a:t>
            </a:r>
            <a:endParaRPr lang="en-US" cap="all" dirty="0">
              <a:solidFill>
                <a:schemeClr val="tx2"/>
              </a:solidFill>
            </a:endParaRPr>
          </a:p>
          <a:p>
            <a:pPr algn="ctr"/>
            <a:r>
              <a:rPr lang="en-US" sz="2200" i="1" dirty="0"/>
              <a:t>Protect your medical data and monitor your medical claims for errors, fraud, and overbilling.</a:t>
            </a:r>
          </a:p>
          <a:p>
            <a:pPr algn="ctr"/>
            <a:endParaRPr lang="en-US" dirty="0"/>
          </a:p>
          <a:p>
            <a:pPr marL="285750" indent="-285750">
              <a:buFont typeface="Arial" panose="020B0604020202020204" pitchFamily="34" charset="0"/>
              <a:buChar char="•"/>
            </a:pPr>
            <a:r>
              <a:rPr lang="en-US" sz="2200" dirty="0"/>
              <a:t>Medical Claim Monitor </a:t>
            </a:r>
            <a:r>
              <a:rPr lang="en-US" sz="2200" i="1" dirty="0">
                <a:solidFill>
                  <a:schemeClr val="accent2"/>
                </a:solidFill>
              </a:rPr>
              <a:t>(FREE)</a:t>
            </a:r>
          </a:p>
          <a:p>
            <a:pPr marL="285750" indent="-285750">
              <a:buFont typeface="Arial" panose="020B0604020202020204" pitchFamily="34" charset="0"/>
              <a:buChar char="•"/>
            </a:pPr>
            <a:r>
              <a:rPr lang="en-US" sz="2200" dirty="0"/>
              <a:t>Medical Claim Auditor </a:t>
            </a:r>
            <a:r>
              <a:rPr lang="en-US" sz="2200" i="1" dirty="0">
                <a:solidFill>
                  <a:schemeClr val="accent2"/>
                </a:solidFill>
              </a:rPr>
              <a:t>(paid with free 90-day trial)</a:t>
            </a:r>
          </a:p>
          <a:p>
            <a:pPr marL="285750" indent="-285750">
              <a:buFont typeface="Arial" panose="020B0604020202020204" pitchFamily="34" charset="0"/>
              <a:buChar char="•"/>
            </a:pPr>
            <a:r>
              <a:rPr lang="en-US" sz="2200" dirty="0"/>
              <a:t>Medical Claim Saver </a:t>
            </a:r>
            <a:r>
              <a:rPr lang="en-US" sz="2200" i="1" dirty="0">
                <a:solidFill>
                  <a:schemeClr val="accent2"/>
                </a:solidFill>
              </a:rPr>
              <a:t>(paid with free 90-day trial)</a:t>
            </a:r>
          </a:p>
        </p:txBody>
      </p:sp>
      <p:sp>
        <p:nvSpPr>
          <p:cNvPr id="3" name="Title 2">
            <a:extLst>
              <a:ext uri="{FF2B5EF4-FFF2-40B4-BE49-F238E27FC236}">
                <a16:creationId xmlns:a16="http://schemas.microsoft.com/office/drawing/2014/main" id="{385BD8DE-D019-C6FF-A0E0-19AB15A3DB55}"/>
              </a:ext>
            </a:extLst>
          </p:cNvPr>
          <p:cNvSpPr>
            <a:spLocks noGrp="1"/>
          </p:cNvSpPr>
          <p:nvPr>
            <p:ph type="title"/>
          </p:nvPr>
        </p:nvSpPr>
        <p:spPr/>
        <p:txBody>
          <a:bodyPr/>
          <a:lstStyle/>
          <a:p>
            <a:r>
              <a:rPr lang="en-US" dirty="0">
                <a:ea typeface="MS PGothic" charset="0"/>
              </a:rPr>
              <a:t>FREE Mastercard Services</a:t>
            </a:r>
            <a:endParaRPr lang="en-US" dirty="0"/>
          </a:p>
        </p:txBody>
      </p:sp>
    </p:spTree>
    <p:extLst>
      <p:ext uri="{BB962C8B-B14F-4D97-AF65-F5344CB8AC3E}">
        <p14:creationId xmlns:p14="http://schemas.microsoft.com/office/powerpoint/2010/main" val="1958554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EAAB984-EC48-AF47-BE2C-11C04F073EDD}"/>
              </a:ext>
            </a:extLst>
          </p:cNvPr>
          <p:cNvSpPr/>
          <p:nvPr/>
        </p:nvSpPr>
        <p:spPr>
          <a:xfrm>
            <a:off x="560137" y="4238992"/>
            <a:ext cx="7076255" cy="1842345"/>
          </a:xfrm>
          <a:prstGeom prst="roundRect">
            <a:avLst/>
          </a:prstGeom>
          <a:solidFill>
            <a:schemeClr val="bg2"/>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spc="100" dirty="0">
                <a:solidFill>
                  <a:schemeClr val="tx2"/>
                </a:solidFill>
              </a:rPr>
              <a:t>How to Log In</a:t>
            </a:r>
          </a:p>
          <a:p>
            <a:pPr marL="342900" indent="-342900">
              <a:buFont typeface="+mj-lt"/>
              <a:buAutoNum type="arabicPeriod"/>
            </a:pPr>
            <a:r>
              <a:rPr lang="en-US" dirty="0">
                <a:solidFill>
                  <a:schemeClr val="tx1"/>
                </a:solidFill>
              </a:rPr>
              <a:t>Go to </a:t>
            </a:r>
            <a:r>
              <a:rPr lang="en-US" b="1" u="sng" dirty="0" err="1">
                <a:solidFill>
                  <a:schemeClr val="accent6"/>
                </a:solidFill>
              </a:rPr>
              <a:t>BenefitResource.com</a:t>
            </a:r>
            <a:endParaRPr lang="en-US" b="1" u="sng" dirty="0">
              <a:solidFill>
                <a:schemeClr val="accent6"/>
              </a:solidFill>
            </a:endParaRPr>
          </a:p>
          <a:p>
            <a:pPr marL="342900" indent="-342900">
              <a:buFont typeface="+mj-lt"/>
              <a:buAutoNum type="arabicPeriod"/>
            </a:pPr>
            <a:r>
              <a:rPr lang="en-US" dirty="0">
                <a:solidFill>
                  <a:schemeClr val="tx1"/>
                </a:solidFill>
              </a:rPr>
              <a:t>Click on EMPLOYEE under the Secure Login</a:t>
            </a:r>
          </a:p>
          <a:p>
            <a:pPr marL="342900" indent="-342900">
              <a:buFont typeface="+mj-lt"/>
              <a:buAutoNum type="arabicPeriod"/>
            </a:pPr>
            <a:r>
              <a:rPr lang="en-US" dirty="0">
                <a:solidFill>
                  <a:schemeClr val="tx1"/>
                </a:solidFill>
              </a:rPr>
              <a:t>If you have not logged in before, choose Register an Account. You will need your Company Code &amp; possibly your Member ID.</a:t>
            </a:r>
          </a:p>
          <a:p>
            <a:pPr marL="687388"/>
            <a:r>
              <a:rPr lang="en-US" sz="1600" i="1" dirty="0">
                <a:solidFill>
                  <a:schemeClr val="accent2"/>
                </a:solidFill>
              </a:rPr>
              <a:t>Not sure what these are?  Check your welcome email!</a:t>
            </a:r>
          </a:p>
        </p:txBody>
      </p:sp>
      <p:sp>
        <p:nvSpPr>
          <p:cNvPr id="2" name="Text Placeholder 2">
            <a:extLst>
              <a:ext uri="{FF2B5EF4-FFF2-40B4-BE49-F238E27FC236}">
                <a16:creationId xmlns:a16="http://schemas.microsoft.com/office/drawing/2014/main" id="{0F1F477D-8379-A761-724F-647DA1D9DF29}"/>
              </a:ext>
            </a:extLst>
          </p:cNvPr>
          <p:cNvSpPr txBox="1">
            <a:spLocks/>
          </p:cNvSpPr>
          <p:nvPr/>
        </p:nvSpPr>
        <p:spPr>
          <a:xfrm>
            <a:off x="756695" y="1697835"/>
            <a:ext cx="6325031" cy="2692400"/>
          </a:xfrm>
          <a:prstGeom prst="rect">
            <a:avLst/>
          </a:prstGeom>
        </p:spPr>
        <p:txBody>
          <a:bodyPr lIns="9144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Review account balance(s) and transactions</a:t>
            </a:r>
          </a:p>
          <a:p>
            <a:pPr marL="285750" indent="-285750"/>
            <a:r>
              <a:rPr lang="en-US" sz="2400" dirty="0"/>
              <a:t>Set up direct deposit and balance alerts</a:t>
            </a:r>
          </a:p>
          <a:p>
            <a:pPr marL="285750" indent="-285750"/>
            <a:r>
              <a:rPr lang="en-US" sz="2400" dirty="0"/>
              <a:t>Update contact information</a:t>
            </a:r>
          </a:p>
          <a:p>
            <a:pPr marL="285750" indent="-285750"/>
            <a:r>
              <a:rPr lang="en-US" sz="2400" dirty="0"/>
              <a:t>Access plan documents and deadlines</a:t>
            </a:r>
          </a:p>
          <a:p>
            <a:pPr marL="0" indent="0" algn="r">
              <a:buNone/>
            </a:pPr>
            <a:r>
              <a:rPr lang="en-US" sz="2400" b="1" i="1" dirty="0">
                <a:solidFill>
                  <a:schemeClr val="accent2"/>
                </a:solidFill>
              </a:rPr>
              <a:t>…and more!</a:t>
            </a:r>
          </a:p>
          <a:p>
            <a:endParaRPr lang="en-US" sz="2400" b="1" i="1" dirty="0"/>
          </a:p>
          <a:p>
            <a:pPr marL="0" indent="0">
              <a:buNone/>
            </a:pPr>
            <a:endParaRPr lang="en-US" sz="2400" dirty="0"/>
          </a:p>
        </p:txBody>
      </p:sp>
      <p:sp>
        <p:nvSpPr>
          <p:cNvPr id="3" name="TextBox 2">
            <a:extLst>
              <a:ext uri="{FF2B5EF4-FFF2-40B4-BE49-F238E27FC236}">
                <a16:creationId xmlns:a16="http://schemas.microsoft.com/office/drawing/2014/main" id="{33BCF046-25A3-9618-1C8C-325D6CE0B96C}"/>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For additional information, visit </a:t>
            </a:r>
            <a:r>
              <a:rPr lang="en-US" altLang="en-US" sz="2000" b="1" u="sng" dirty="0">
                <a:solidFill>
                  <a:schemeClr val="accent6"/>
                </a:solidFill>
              </a:rPr>
              <a:t>BenefitResource.com/resources/</a:t>
            </a:r>
            <a:r>
              <a:rPr lang="en-US" altLang="en-US" sz="2000" b="1" u="sng" dirty="0" err="1">
                <a:solidFill>
                  <a:schemeClr val="accent6"/>
                </a:solidFill>
              </a:rPr>
              <a:t>briweb</a:t>
            </a:r>
            <a:endParaRPr lang="en-US" altLang="en-US" sz="2000" b="1" dirty="0">
              <a:solidFill>
                <a:schemeClr val="accent6"/>
              </a:solidFill>
            </a:endParaRPr>
          </a:p>
        </p:txBody>
      </p:sp>
      <p:sp>
        <p:nvSpPr>
          <p:cNvPr id="7" name="Title 6">
            <a:extLst>
              <a:ext uri="{FF2B5EF4-FFF2-40B4-BE49-F238E27FC236}">
                <a16:creationId xmlns:a16="http://schemas.microsoft.com/office/drawing/2014/main" id="{263EFF15-550C-6EB0-A4AF-B1BF8D68F61D}"/>
              </a:ext>
            </a:extLst>
          </p:cNvPr>
          <p:cNvSpPr>
            <a:spLocks noGrp="1"/>
          </p:cNvSpPr>
          <p:nvPr>
            <p:ph type="title"/>
          </p:nvPr>
        </p:nvSpPr>
        <p:spPr/>
        <p:txBody>
          <a:bodyPr/>
          <a:lstStyle/>
          <a:p>
            <a:r>
              <a:rPr lang="en-US" altLang="en-US" sz="4800" dirty="0">
                <a:ea typeface="ＭＳ Ｐゴシック" panose="020B0600070205080204" pitchFamily="34" charset="-128"/>
              </a:rPr>
              <a:t>BRIWEB Participant Portal</a:t>
            </a:r>
            <a:endParaRPr lang="en-US" dirty="0"/>
          </a:p>
        </p:txBody>
      </p:sp>
      <p:grpSp>
        <p:nvGrpSpPr>
          <p:cNvPr id="5" name="Group 4">
            <a:extLst>
              <a:ext uri="{FF2B5EF4-FFF2-40B4-BE49-F238E27FC236}">
                <a16:creationId xmlns:a16="http://schemas.microsoft.com/office/drawing/2014/main" id="{663AC31C-56D7-248A-415E-D68735FC08CC}"/>
              </a:ext>
            </a:extLst>
          </p:cNvPr>
          <p:cNvGrpSpPr/>
          <p:nvPr/>
        </p:nvGrpSpPr>
        <p:grpSpPr>
          <a:xfrm>
            <a:off x="7278284" y="1836012"/>
            <a:ext cx="4550136" cy="3897914"/>
            <a:chOff x="7278284" y="1818640"/>
            <a:chExt cx="4550136" cy="3897914"/>
          </a:xfrm>
        </p:grpSpPr>
        <p:pic>
          <p:nvPicPr>
            <p:cNvPr id="8" name="Picture Placeholder 6">
              <a:extLst>
                <a:ext uri="{FF2B5EF4-FFF2-40B4-BE49-F238E27FC236}">
                  <a16:creationId xmlns:a16="http://schemas.microsoft.com/office/drawing/2014/main" id="{7E627392-F372-109E-F102-9D45D2B7B092}"/>
                </a:ext>
              </a:extLst>
            </p:cNvPr>
            <p:cNvPicPr>
              <a:picLocks noChangeAspect="1"/>
            </p:cNvPicPr>
            <p:nvPr/>
          </p:nvPicPr>
          <p:blipFill>
            <a:blip r:embed="rId3">
              <a:extLst>
                <a:ext uri="{28A0092B-C50C-407E-A947-70E740481C1C}">
                  <a14:useLocalDpi xmlns:a14="http://schemas.microsoft.com/office/drawing/2010/main" val="0"/>
                </a:ext>
              </a:extLst>
            </a:blip>
            <a:srcRect t="95" b="95"/>
            <a:stretch/>
          </p:blipFill>
          <p:spPr>
            <a:xfrm>
              <a:off x="7278284" y="1818640"/>
              <a:ext cx="4550136" cy="3897914"/>
            </a:xfrm>
            <a:prstGeom prst="rect">
              <a:avLst/>
            </a:prstGeom>
            <a:ln>
              <a:noFill/>
            </a:ln>
            <a:effectLst>
              <a:outerShdw blurRad="50800" dist="38100" algn="l" rotWithShape="0">
                <a:prstClr val="black">
                  <a:alpha val="40000"/>
                </a:prstClr>
              </a:outerShdw>
            </a:effectLst>
          </p:spPr>
        </p:pic>
        <p:sp>
          <p:nvSpPr>
            <p:cNvPr id="9" name="Rectangle 8">
              <a:extLst>
                <a:ext uri="{FF2B5EF4-FFF2-40B4-BE49-F238E27FC236}">
                  <a16:creationId xmlns:a16="http://schemas.microsoft.com/office/drawing/2014/main" id="{1A21F05E-00D9-CC48-5E4B-A5F6215D3749}"/>
                </a:ext>
              </a:extLst>
            </p:cNvPr>
            <p:cNvSpPr/>
            <p:nvPr/>
          </p:nvSpPr>
          <p:spPr>
            <a:xfrm>
              <a:off x="7727970" y="2121624"/>
              <a:ext cx="548640" cy="313508"/>
            </a:xfrm>
            <a:prstGeom prst="rect">
              <a:avLst/>
            </a:prstGeom>
            <a:solidFill>
              <a:srgbClr val="F0F0F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0E3D9B25-F471-F99F-BDC4-07564E03F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245" y="2121624"/>
              <a:ext cx="518365" cy="325485"/>
            </a:xfrm>
            <a:prstGeom prst="rect">
              <a:avLst/>
            </a:prstGeom>
          </p:spPr>
        </p:pic>
        <p:sp>
          <p:nvSpPr>
            <p:cNvPr id="11" name="Rectangle 10">
              <a:extLst>
                <a:ext uri="{FF2B5EF4-FFF2-40B4-BE49-F238E27FC236}">
                  <a16:creationId xmlns:a16="http://schemas.microsoft.com/office/drawing/2014/main" id="{48AC69A2-2464-BAF2-6738-BDA3DB105EFB}"/>
                </a:ext>
              </a:extLst>
            </p:cNvPr>
            <p:cNvSpPr/>
            <p:nvPr/>
          </p:nvSpPr>
          <p:spPr>
            <a:xfrm>
              <a:off x="11192484" y="2554569"/>
              <a:ext cx="416042" cy="388928"/>
            </a:xfrm>
            <a:prstGeom prst="rect">
              <a:avLst/>
            </a:prstGeom>
            <a:solidFill>
              <a:srgbClr val="D9D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black logo&#10;&#10;Description automatically generated">
              <a:extLst>
                <a:ext uri="{FF2B5EF4-FFF2-40B4-BE49-F238E27FC236}">
                  <a16:creationId xmlns:a16="http://schemas.microsoft.com/office/drawing/2014/main" id="{ED0418E0-1338-3B83-2D9C-3DF27595B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2484" y="2554569"/>
              <a:ext cx="485642" cy="461734"/>
            </a:xfrm>
            <a:prstGeom prst="rect">
              <a:avLst/>
            </a:prstGeom>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5975536-4C3A-C395-CA3D-872C3D48D4FC}"/>
              </a:ext>
            </a:extLst>
          </p:cNvPr>
          <p:cNvGraphicFramePr/>
          <p:nvPr>
            <p:extLst>
              <p:ext uri="{D42A27DB-BD31-4B8C-83A1-F6EECF244321}">
                <p14:modId xmlns:p14="http://schemas.microsoft.com/office/powerpoint/2010/main" val="2875927379"/>
              </p:ext>
            </p:extLst>
          </p:nvPr>
        </p:nvGraphicFramePr>
        <p:xfrm>
          <a:off x="756695" y="1758467"/>
          <a:ext cx="10975760" cy="448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7F0FA20-9D58-E097-8D03-D60F3359932C}"/>
              </a:ext>
            </a:extLst>
          </p:cNvPr>
          <p:cNvSpPr txBox="1"/>
          <p:nvPr/>
        </p:nvSpPr>
        <p:spPr>
          <a:xfrm>
            <a:off x="1194273" y="5357946"/>
            <a:ext cx="10100603" cy="523220"/>
          </a:xfrm>
          <a:prstGeom prst="rect">
            <a:avLst/>
          </a:prstGeom>
          <a:noFill/>
        </p:spPr>
        <p:txBody>
          <a:bodyPr wrap="square" rtlCol="0" anchor="ctr">
            <a:spAutoFit/>
          </a:bodyPr>
          <a:lstStyle/>
          <a:p>
            <a:pPr algn="ctr"/>
            <a:r>
              <a:rPr lang="en-US" sz="2800" b="1" spc="100" dirty="0">
                <a:latin typeface="Lato" panose="020F0502020204030203" pitchFamily="34" charset="0"/>
              </a:rPr>
              <a:t>HEALTH SAVINGS ACCOUNT (HSA)</a:t>
            </a:r>
          </a:p>
        </p:txBody>
      </p:sp>
      <p:sp>
        <p:nvSpPr>
          <p:cNvPr id="10" name="Title 9">
            <a:extLst>
              <a:ext uri="{FF2B5EF4-FFF2-40B4-BE49-F238E27FC236}">
                <a16:creationId xmlns:a16="http://schemas.microsoft.com/office/drawing/2014/main" id="{D587ABD4-F935-1DE3-4022-AB5AAC145A8A}"/>
              </a:ext>
            </a:extLst>
          </p:cNvPr>
          <p:cNvSpPr>
            <a:spLocks noGrp="1"/>
          </p:cNvSpPr>
          <p:nvPr>
            <p:ph type="title"/>
          </p:nvPr>
        </p:nvSpPr>
        <p:spPr>
          <a:xfrm>
            <a:off x="756695" y="777588"/>
            <a:ext cx="10678610" cy="623646"/>
          </a:xfrm>
        </p:spPr>
        <p:txBody>
          <a:bodyPr/>
          <a:lstStyle/>
          <a:p>
            <a:r>
              <a:rPr lang="en-US" dirty="0"/>
              <a:t>What is an HSA?</a:t>
            </a:r>
          </a:p>
        </p:txBody>
      </p:sp>
    </p:spTree>
    <p:extLst>
      <p:ext uri="{BB962C8B-B14F-4D97-AF65-F5344CB8AC3E}">
        <p14:creationId xmlns:p14="http://schemas.microsoft.com/office/powerpoint/2010/main" val="1886416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CE64A-00B9-B7AD-FB75-DF4B76377151}"/>
              </a:ext>
            </a:extLst>
          </p:cNvPr>
          <p:cNvPicPr>
            <a:picLocks noChangeAspect="1"/>
          </p:cNvPicPr>
          <p:nvPr/>
        </p:nvPicPr>
        <p:blipFill rotWithShape="1">
          <a:blip r:embed="rId3"/>
          <a:srcRect l="8947"/>
          <a:stretch/>
        </p:blipFill>
        <p:spPr>
          <a:xfrm>
            <a:off x="2481603" y="1503134"/>
            <a:ext cx="7228794" cy="4966040"/>
          </a:xfrm>
          <a:prstGeom prst="rect">
            <a:avLst/>
          </a:prstGeom>
        </p:spPr>
      </p:pic>
      <p:cxnSp>
        <p:nvCxnSpPr>
          <p:cNvPr id="47" name="Straight Arrow Connector 46"/>
          <p:cNvCxnSpPr>
            <a:cxnSpLocks noChangeShapeType="1"/>
          </p:cNvCxnSpPr>
          <p:nvPr/>
        </p:nvCxnSpPr>
        <p:spPr bwMode="auto">
          <a:xfrm flipV="1">
            <a:off x="2293375" y="3235280"/>
            <a:ext cx="1224708" cy="2013743"/>
          </a:xfrm>
          <a:prstGeom prst="straightConnector1">
            <a:avLst/>
          </a:prstGeom>
          <a:noFill/>
          <a:ln w="57150">
            <a:solidFill>
              <a:schemeClr val="accent4"/>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7" name="Rectangle 6"/>
          <p:cNvSpPr>
            <a:spLocks noChangeArrowheads="1"/>
          </p:cNvSpPr>
          <p:nvPr/>
        </p:nvSpPr>
        <p:spPr bwMode="auto">
          <a:xfrm>
            <a:off x="304425" y="4877536"/>
            <a:ext cx="3610567" cy="1408556"/>
          </a:xfrm>
          <a:prstGeom prst="roundRect">
            <a:avLst>
              <a:gd name="adj" fmla="val 16667"/>
            </a:avLst>
          </a:prstGeom>
          <a:solidFill>
            <a:schemeClr val="tx2"/>
          </a:solidFill>
          <a:ln w="34925">
            <a:noFill/>
            <a:miter lim="800000"/>
            <a:headEnd/>
            <a:tailEnd/>
          </a:ln>
          <a:effectLst>
            <a:outerShdw blurRad="50800" dist="38100" dir="5400000" algn="t" rotWithShape="0">
              <a:srgbClr val="808080">
                <a:alpha val="39999"/>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spc="50" dirty="0">
                <a:solidFill>
                  <a:schemeClr val="bg1"/>
                </a:solidFill>
                <a:latin typeface="+mn-lt"/>
                <a:ea typeface="+mn-ea"/>
              </a:rPr>
              <a:t>Navigate to the </a:t>
            </a:r>
          </a:p>
          <a:p>
            <a:pPr algn="ctr" eaLnBrk="1" hangingPunct="1"/>
            <a:r>
              <a:rPr lang="en-US" altLang="en-US" sz="1800" b="1" cap="all" spc="120" dirty="0">
                <a:solidFill>
                  <a:schemeClr val="accent4"/>
                </a:solidFill>
                <a:latin typeface="Lato" panose="020F0502020204030203" pitchFamily="34" charset="0"/>
                <a:ea typeface="+mn-ea"/>
              </a:rPr>
              <a:t>Health Savings Account</a:t>
            </a:r>
            <a:endParaRPr lang="en-US" altLang="en-US" sz="1600" spc="50" dirty="0">
              <a:solidFill>
                <a:schemeClr val="accent3"/>
              </a:solidFill>
              <a:latin typeface="+mn-lt"/>
              <a:ea typeface="+mn-ea"/>
            </a:endParaRPr>
          </a:p>
          <a:p>
            <a:pPr algn="ctr" eaLnBrk="1" hangingPunct="1"/>
            <a:r>
              <a:rPr lang="en-US" altLang="en-US" sz="1600" spc="50" dirty="0">
                <a:solidFill>
                  <a:schemeClr val="bg1"/>
                </a:solidFill>
                <a:latin typeface="+mn-lt"/>
                <a:ea typeface="+mn-ea"/>
              </a:rPr>
              <a:t>tab to view </a:t>
            </a:r>
            <a:r>
              <a:rPr lang="en-US" altLang="en-US" sz="1600" b="1" spc="50" dirty="0">
                <a:solidFill>
                  <a:schemeClr val="bg1"/>
                </a:solidFill>
                <a:latin typeface="+mn-lt"/>
                <a:ea typeface="+mn-ea"/>
              </a:rPr>
              <a:t>Account Summary </a:t>
            </a:r>
            <a:r>
              <a:rPr lang="en-US" altLang="en-US" sz="1600" spc="50" dirty="0">
                <a:solidFill>
                  <a:schemeClr val="bg1"/>
                </a:solidFill>
                <a:latin typeface="+mn-lt"/>
                <a:ea typeface="+mn-ea"/>
              </a:rPr>
              <a:t>and</a:t>
            </a:r>
          </a:p>
          <a:p>
            <a:pPr algn="ctr" eaLnBrk="1" hangingPunct="1"/>
            <a:r>
              <a:rPr lang="en-US" altLang="en-US" sz="1600" b="1" spc="50" dirty="0">
                <a:solidFill>
                  <a:schemeClr val="bg1"/>
                </a:solidFill>
                <a:latin typeface="+mn-lt"/>
                <a:ea typeface="+mn-ea"/>
              </a:rPr>
              <a:t>Recent Transactions </a:t>
            </a:r>
          </a:p>
        </p:txBody>
      </p:sp>
      <p:cxnSp>
        <p:nvCxnSpPr>
          <p:cNvPr id="9" name="Straight Arrow Connector 8">
            <a:extLst>
              <a:ext uri="{FF2B5EF4-FFF2-40B4-BE49-F238E27FC236}">
                <a16:creationId xmlns:a16="http://schemas.microsoft.com/office/drawing/2014/main" id="{795D5976-92DD-0DA1-8498-B0BC147E0430}"/>
              </a:ext>
            </a:extLst>
          </p:cNvPr>
          <p:cNvCxnSpPr>
            <a:cxnSpLocks noChangeShapeType="1"/>
          </p:cNvCxnSpPr>
          <p:nvPr/>
        </p:nvCxnSpPr>
        <p:spPr bwMode="auto">
          <a:xfrm flipH="1" flipV="1">
            <a:off x="8551997" y="2171938"/>
            <a:ext cx="1913884" cy="1389652"/>
          </a:xfrm>
          <a:prstGeom prst="straightConnector1">
            <a:avLst/>
          </a:prstGeom>
          <a:noFill/>
          <a:ln w="57150">
            <a:solidFill>
              <a:schemeClr val="accent4"/>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0" name="Rectangle 6">
            <a:extLst>
              <a:ext uri="{FF2B5EF4-FFF2-40B4-BE49-F238E27FC236}">
                <a16:creationId xmlns:a16="http://schemas.microsoft.com/office/drawing/2014/main" id="{2A9A44BC-B81D-B13F-5FDB-7534E9729003}"/>
              </a:ext>
            </a:extLst>
          </p:cNvPr>
          <p:cNvSpPr>
            <a:spLocks noChangeArrowheads="1"/>
          </p:cNvSpPr>
          <p:nvPr/>
        </p:nvSpPr>
        <p:spPr bwMode="auto">
          <a:xfrm>
            <a:off x="9446357" y="3508188"/>
            <a:ext cx="2441218" cy="1903301"/>
          </a:xfrm>
          <a:prstGeom prst="roundRect">
            <a:avLst>
              <a:gd name="adj" fmla="val 16667"/>
            </a:avLst>
          </a:prstGeom>
          <a:solidFill>
            <a:schemeClr val="tx2"/>
          </a:solidFill>
          <a:ln w="34925">
            <a:noFill/>
            <a:miter lim="800000"/>
            <a:headEnd/>
            <a:tailEnd/>
          </a:ln>
          <a:effectLst>
            <a:outerShdw blurRad="50800" dist="38100" dir="5400000" algn="t" rotWithShape="0">
              <a:srgbClr val="808080">
                <a:alpha val="39999"/>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spc="50" dirty="0">
                <a:solidFill>
                  <a:schemeClr val="bg1"/>
                </a:solidFill>
                <a:latin typeface="+mn-lt"/>
                <a:ea typeface="+mn-ea"/>
              </a:rPr>
              <a:t>Use the </a:t>
            </a:r>
            <a:r>
              <a:rPr lang="en-US" altLang="en-US" sz="1800" b="1" spc="120" dirty="0">
                <a:solidFill>
                  <a:schemeClr val="accent4"/>
                </a:solidFill>
                <a:latin typeface="Lato" panose="020F0502020204030203" pitchFamily="34" charset="0"/>
                <a:ea typeface="+mn-ea"/>
              </a:rPr>
              <a:t>I want to…</a:t>
            </a:r>
            <a:endParaRPr lang="en-US" altLang="en-US" sz="1600" spc="50" dirty="0">
              <a:solidFill>
                <a:schemeClr val="accent3"/>
              </a:solidFill>
              <a:latin typeface="+mn-lt"/>
              <a:ea typeface="+mn-ea"/>
            </a:endParaRPr>
          </a:p>
          <a:p>
            <a:pPr algn="ctr" eaLnBrk="1" hangingPunct="1"/>
            <a:r>
              <a:rPr lang="en-US" altLang="en-US" sz="1600" spc="50" dirty="0">
                <a:solidFill>
                  <a:schemeClr val="bg1"/>
                </a:solidFill>
                <a:latin typeface="+mn-lt"/>
                <a:ea typeface="+mn-ea"/>
              </a:rPr>
              <a:t>Dropdown to access </a:t>
            </a:r>
          </a:p>
          <a:p>
            <a:pPr algn="ctr" eaLnBrk="1" hangingPunct="1"/>
            <a:r>
              <a:rPr lang="en-US" altLang="en-US" sz="1600" spc="50" dirty="0">
                <a:solidFill>
                  <a:schemeClr val="bg1"/>
                </a:solidFill>
                <a:latin typeface="+mn-lt"/>
                <a:ea typeface="+mn-ea"/>
              </a:rPr>
              <a:t>additional HSA </a:t>
            </a:r>
          </a:p>
          <a:p>
            <a:pPr algn="ctr" eaLnBrk="1" hangingPunct="1"/>
            <a:r>
              <a:rPr lang="en-US" altLang="en-US" sz="1600" spc="50" dirty="0">
                <a:solidFill>
                  <a:schemeClr val="bg1"/>
                </a:solidFill>
                <a:latin typeface="+mn-lt"/>
                <a:ea typeface="+mn-ea"/>
              </a:rPr>
              <a:t>management features, </a:t>
            </a:r>
          </a:p>
          <a:p>
            <a:pPr algn="ctr" eaLnBrk="1" hangingPunct="1"/>
            <a:r>
              <a:rPr lang="en-US" altLang="en-US" sz="1600" spc="50" dirty="0">
                <a:solidFill>
                  <a:schemeClr val="bg1"/>
                </a:solidFill>
                <a:latin typeface="+mn-lt"/>
                <a:ea typeface="+mn-ea"/>
              </a:rPr>
              <a:t>including the </a:t>
            </a:r>
            <a:r>
              <a:rPr lang="en-US" altLang="en-US" sz="1600" b="1" spc="50" dirty="0">
                <a:solidFill>
                  <a:schemeClr val="bg1"/>
                </a:solidFill>
                <a:latin typeface="+mn-lt"/>
                <a:ea typeface="+mn-ea"/>
              </a:rPr>
              <a:t>HSA </a:t>
            </a:r>
            <a:br>
              <a:rPr lang="en-US" altLang="en-US" sz="1600" b="1" spc="50" dirty="0">
                <a:solidFill>
                  <a:schemeClr val="bg1"/>
                </a:solidFill>
                <a:latin typeface="+mn-lt"/>
                <a:ea typeface="+mn-ea"/>
              </a:rPr>
            </a:br>
            <a:r>
              <a:rPr lang="en-US" altLang="en-US" sz="1600" b="1" spc="50" dirty="0">
                <a:solidFill>
                  <a:schemeClr val="bg1"/>
                </a:solidFill>
                <a:latin typeface="+mn-lt"/>
                <a:ea typeface="+mn-ea"/>
              </a:rPr>
              <a:t>Management Portal</a:t>
            </a:r>
          </a:p>
        </p:txBody>
      </p:sp>
      <p:sp>
        <p:nvSpPr>
          <p:cNvPr id="3" name="Title 2">
            <a:extLst>
              <a:ext uri="{FF2B5EF4-FFF2-40B4-BE49-F238E27FC236}">
                <a16:creationId xmlns:a16="http://schemas.microsoft.com/office/drawing/2014/main" id="{122A7F9D-31BD-C7EA-717E-61007507B2B0}"/>
              </a:ext>
            </a:extLst>
          </p:cNvPr>
          <p:cNvSpPr>
            <a:spLocks noGrp="1"/>
          </p:cNvSpPr>
          <p:nvPr>
            <p:ph type="title"/>
          </p:nvPr>
        </p:nvSpPr>
        <p:spPr/>
        <p:txBody>
          <a:bodyPr/>
          <a:lstStyle/>
          <a:p>
            <a:r>
              <a:rPr lang="en-US" altLang="en-US" dirty="0">
                <a:ea typeface="ＭＳ Ｐゴシック" panose="020B0600070205080204" pitchFamily="34" charset="-128"/>
              </a:rPr>
              <a:t>BRIWEB Participant Portal</a:t>
            </a:r>
            <a:endParaRPr lang="en-US" dirty="0"/>
          </a:p>
        </p:txBody>
      </p:sp>
    </p:spTree>
    <p:extLst>
      <p:ext uri="{BB962C8B-B14F-4D97-AF65-F5344CB8AC3E}">
        <p14:creationId xmlns:p14="http://schemas.microsoft.com/office/powerpoint/2010/main" val="768101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712E918A-A368-041E-D3F6-5D6CDDF5580C}"/>
              </a:ext>
            </a:extLst>
          </p:cNvPr>
          <p:cNvSpPr/>
          <p:nvPr/>
        </p:nvSpPr>
        <p:spPr>
          <a:xfrm>
            <a:off x="6603608" y="2711622"/>
            <a:ext cx="4831698" cy="3573855"/>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16" name="Rounded Rectangle 5">
            <a:extLst>
              <a:ext uri="{FF2B5EF4-FFF2-40B4-BE49-F238E27FC236}">
                <a16:creationId xmlns:a16="http://schemas.microsoft.com/office/drawing/2014/main" id="{2DEAF5FB-E0A8-64EC-C2C0-002D2A046172}"/>
              </a:ext>
            </a:extLst>
          </p:cNvPr>
          <p:cNvSpPr/>
          <p:nvPr/>
        </p:nvSpPr>
        <p:spPr>
          <a:xfrm>
            <a:off x="756694" y="2669198"/>
            <a:ext cx="4831698" cy="3616279"/>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4" name="TextBox 3"/>
          <p:cNvSpPr txBox="1"/>
          <p:nvPr/>
        </p:nvSpPr>
        <p:spPr>
          <a:xfrm>
            <a:off x="605546" y="6489451"/>
            <a:ext cx="10972799" cy="307777"/>
          </a:xfrm>
          <a:prstGeom prst="rect">
            <a:avLst/>
          </a:prstGeom>
          <a:noFill/>
          <a:ln w="28575" cmpd="sng">
            <a:noFill/>
          </a:ln>
        </p:spPr>
        <p:txBody>
          <a:bodyPr wrap="square" rtlCol="0">
            <a:spAutoFit/>
          </a:bodyPr>
          <a:lstStyle/>
          <a:p>
            <a:pPr marL="0" lvl="1" algn="ctr"/>
            <a:r>
              <a:rPr lang="en-US" sz="1400" i="1" spc="50" dirty="0">
                <a:solidFill>
                  <a:schemeClr val="tx2"/>
                </a:solidFill>
              </a:rPr>
              <a:t>Investment products are not FDIC insured, are not guaranteed, and may lose value.</a:t>
            </a:r>
          </a:p>
        </p:txBody>
      </p:sp>
      <p:pic>
        <p:nvPicPr>
          <p:cNvPr id="5" name="Picture 4">
            <a:extLst>
              <a:ext uri="{FF2B5EF4-FFF2-40B4-BE49-F238E27FC236}">
                <a16:creationId xmlns:a16="http://schemas.microsoft.com/office/drawing/2014/main" id="{61B01C81-EC2C-A369-60AB-23D28663B39B}"/>
              </a:ext>
            </a:extLst>
          </p:cNvPr>
          <p:cNvPicPr>
            <a:picLocks noChangeAspect="1"/>
          </p:cNvPicPr>
          <p:nvPr/>
        </p:nvPicPr>
        <p:blipFill>
          <a:blip r:embed="rId3">
            <a:extLst>
              <a:ext uri="{28A0092B-C50C-407E-A947-70E740481C1C}">
                <a14:useLocalDpi xmlns:a14="http://schemas.microsoft.com/office/drawing/2010/main" val="0"/>
              </a:ext>
            </a:extLst>
          </a:blip>
          <a:srcRect t="6752" b="6752"/>
          <a:stretch/>
        </p:blipFill>
        <p:spPr>
          <a:xfrm>
            <a:off x="2118238" y="2711622"/>
            <a:ext cx="2088001" cy="1537552"/>
          </a:xfrm>
          <a:prstGeom prst="rect">
            <a:avLst/>
          </a:prstGeom>
        </p:spPr>
      </p:pic>
      <p:pic>
        <p:nvPicPr>
          <p:cNvPr id="7" name="Picture 6" descr="A blue and grey logo&#10;&#10;Description automatically generated">
            <a:extLst>
              <a:ext uri="{FF2B5EF4-FFF2-40B4-BE49-F238E27FC236}">
                <a16:creationId xmlns:a16="http://schemas.microsoft.com/office/drawing/2014/main" id="{D319759E-D3E1-D32C-9A39-664D28075897}"/>
              </a:ext>
            </a:extLst>
          </p:cNvPr>
          <p:cNvPicPr>
            <a:picLocks noChangeAspect="1"/>
          </p:cNvPicPr>
          <p:nvPr/>
        </p:nvPicPr>
        <p:blipFill rotWithShape="1">
          <a:blip r:embed="rId4">
            <a:extLst>
              <a:ext uri="{28A0092B-C50C-407E-A947-70E740481C1C}">
                <a14:useLocalDpi xmlns:a14="http://schemas.microsoft.com/office/drawing/2010/main" val="0"/>
              </a:ext>
            </a:extLst>
          </a:blip>
          <a:srcRect t="13692" b="14953"/>
          <a:stretch/>
        </p:blipFill>
        <p:spPr>
          <a:xfrm>
            <a:off x="7235026" y="3048163"/>
            <a:ext cx="3568862" cy="1145960"/>
          </a:xfrm>
          <a:prstGeom prst="rect">
            <a:avLst/>
          </a:prstGeom>
        </p:spPr>
      </p:pic>
      <p:sp>
        <p:nvSpPr>
          <p:cNvPr id="12" name="TextBox 11">
            <a:extLst>
              <a:ext uri="{FF2B5EF4-FFF2-40B4-BE49-F238E27FC236}">
                <a16:creationId xmlns:a16="http://schemas.microsoft.com/office/drawing/2014/main" id="{1737382B-B9F3-02A3-B7FF-3E299658410C}"/>
              </a:ext>
            </a:extLst>
          </p:cNvPr>
          <p:cNvSpPr txBox="1"/>
          <p:nvPr/>
        </p:nvSpPr>
        <p:spPr>
          <a:xfrm>
            <a:off x="877139" y="4194123"/>
            <a:ext cx="4590809" cy="877163"/>
          </a:xfrm>
          <a:prstGeom prst="rect">
            <a:avLst/>
          </a:prstGeom>
          <a:noFill/>
        </p:spPr>
        <p:txBody>
          <a:bodyPr wrap="square" rtlCol="0">
            <a:spAutoFit/>
          </a:bodyPr>
          <a:lstStyle/>
          <a:p>
            <a:pPr algn="ctr"/>
            <a:r>
              <a:rPr lang="en-US" sz="3300" b="1" dirty="0">
                <a:solidFill>
                  <a:schemeClr val="tx2"/>
                </a:solidFill>
              </a:rPr>
              <a:t>BENEFIT RESOURCE</a:t>
            </a:r>
          </a:p>
          <a:p>
            <a:pPr algn="ctr"/>
            <a:r>
              <a:rPr lang="en-US" b="1" cap="all" spc="50" dirty="0">
                <a:solidFill>
                  <a:schemeClr val="tx2"/>
                </a:solidFill>
                <a:latin typeface="Lato" panose="020F0502020204030203" pitchFamily="34" charset="0"/>
              </a:rPr>
              <a:t>THIRD-PARTY HSA administrator</a:t>
            </a:r>
          </a:p>
        </p:txBody>
      </p:sp>
      <p:sp>
        <p:nvSpPr>
          <p:cNvPr id="13" name="TextBox 12">
            <a:extLst>
              <a:ext uri="{FF2B5EF4-FFF2-40B4-BE49-F238E27FC236}">
                <a16:creationId xmlns:a16="http://schemas.microsoft.com/office/drawing/2014/main" id="{34CBDCCF-F6F1-014A-78D9-4B62DB7EEEBB}"/>
              </a:ext>
            </a:extLst>
          </p:cNvPr>
          <p:cNvSpPr txBox="1"/>
          <p:nvPr/>
        </p:nvSpPr>
        <p:spPr>
          <a:xfrm>
            <a:off x="1394035" y="5072342"/>
            <a:ext cx="3557016" cy="1077218"/>
          </a:xfrm>
          <a:prstGeom prst="rect">
            <a:avLst/>
          </a:prstGeom>
          <a:noFill/>
        </p:spPr>
        <p:txBody>
          <a:bodyPr wrap="square" rtlCol="0">
            <a:spAutoFit/>
          </a:bodyPr>
          <a:lstStyle/>
          <a:p>
            <a:pPr algn="ctr"/>
            <a:r>
              <a:rPr lang="en-US" sz="1600" i="1" spc="50" dirty="0"/>
              <a:t>Customer Support</a:t>
            </a:r>
          </a:p>
          <a:p>
            <a:pPr algn="ctr"/>
            <a:r>
              <a:rPr lang="en-US" sz="1600" i="1" spc="50" dirty="0"/>
              <a:t>Web Portal &amp; Account Login</a:t>
            </a:r>
          </a:p>
          <a:p>
            <a:pPr algn="ctr"/>
            <a:r>
              <a:rPr lang="en-US" sz="1600" i="1" spc="50" dirty="0"/>
              <a:t>Ongoing Communications</a:t>
            </a:r>
          </a:p>
          <a:p>
            <a:pPr algn="ctr"/>
            <a:r>
              <a:rPr lang="en-US" sz="1600" i="1" spc="50" dirty="0"/>
              <a:t>Beniversal</a:t>
            </a:r>
            <a:r>
              <a:rPr lang="en-US" sz="1600" i="1" spc="50" baseline="30000" dirty="0"/>
              <a:t>®</a:t>
            </a:r>
            <a:r>
              <a:rPr lang="en-US" sz="1600" i="1" spc="50" dirty="0"/>
              <a:t> Prepaid Mastercard</a:t>
            </a:r>
            <a:r>
              <a:rPr lang="en-US" sz="1600" i="1" spc="50" baseline="30000" dirty="0"/>
              <a:t>®</a:t>
            </a:r>
            <a:endParaRPr lang="en-US" i="1" spc="50" baseline="30000" dirty="0"/>
          </a:p>
        </p:txBody>
      </p:sp>
      <p:sp>
        <p:nvSpPr>
          <p:cNvPr id="14" name="TextBox 13">
            <a:extLst>
              <a:ext uri="{FF2B5EF4-FFF2-40B4-BE49-F238E27FC236}">
                <a16:creationId xmlns:a16="http://schemas.microsoft.com/office/drawing/2014/main" id="{84A586C5-4D15-10D8-51F1-EA1A52548FB1}"/>
              </a:ext>
            </a:extLst>
          </p:cNvPr>
          <p:cNvSpPr txBox="1"/>
          <p:nvPr/>
        </p:nvSpPr>
        <p:spPr>
          <a:xfrm>
            <a:off x="6951632" y="4210908"/>
            <a:ext cx="4135651" cy="877163"/>
          </a:xfrm>
          <a:prstGeom prst="rect">
            <a:avLst/>
          </a:prstGeom>
          <a:noFill/>
        </p:spPr>
        <p:txBody>
          <a:bodyPr wrap="square" rtlCol="0">
            <a:spAutoFit/>
          </a:bodyPr>
          <a:lstStyle/>
          <a:p>
            <a:pPr algn="ctr"/>
            <a:r>
              <a:rPr lang="en-US" sz="3300" b="1" dirty="0">
                <a:solidFill>
                  <a:schemeClr val="tx2"/>
                </a:solidFill>
              </a:rPr>
              <a:t>UMB BANK</a:t>
            </a:r>
          </a:p>
          <a:p>
            <a:pPr algn="ctr"/>
            <a:r>
              <a:rPr lang="en-US" b="1" cap="all" spc="50" dirty="0">
                <a:solidFill>
                  <a:schemeClr val="tx2"/>
                </a:solidFill>
                <a:latin typeface="Lato" panose="020F0502020204030203" pitchFamily="34" charset="0"/>
              </a:rPr>
              <a:t>HSA Custodian</a:t>
            </a:r>
          </a:p>
        </p:txBody>
      </p:sp>
      <p:sp>
        <p:nvSpPr>
          <p:cNvPr id="15" name="TextBox 14">
            <a:extLst>
              <a:ext uri="{FF2B5EF4-FFF2-40B4-BE49-F238E27FC236}">
                <a16:creationId xmlns:a16="http://schemas.microsoft.com/office/drawing/2014/main" id="{6828F88A-E0BC-9C5F-48E3-AA58F37B0879}"/>
              </a:ext>
            </a:extLst>
          </p:cNvPr>
          <p:cNvSpPr txBox="1"/>
          <p:nvPr/>
        </p:nvSpPr>
        <p:spPr>
          <a:xfrm>
            <a:off x="7240949" y="5089127"/>
            <a:ext cx="3557016" cy="1077218"/>
          </a:xfrm>
          <a:prstGeom prst="rect">
            <a:avLst/>
          </a:prstGeom>
          <a:noFill/>
        </p:spPr>
        <p:txBody>
          <a:bodyPr wrap="square" rtlCol="0">
            <a:spAutoFit/>
          </a:bodyPr>
          <a:lstStyle/>
          <a:p>
            <a:pPr algn="ctr"/>
            <a:r>
              <a:rPr lang="en-US" sz="1600" i="1" spc="50" dirty="0"/>
              <a:t>Secure FDIC-Insured Account</a:t>
            </a:r>
          </a:p>
          <a:p>
            <a:pPr algn="ctr"/>
            <a:r>
              <a:rPr lang="en-US" sz="1600" i="1" spc="50" dirty="0"/>
              <a:t>HSA Management Portal</a:t>
            </a:r>
          </a:p>
          <a:p>
            <a:pPr algn="ctr"/>
            <a:r>
              <a:rPr lang="en-US" sz="1600" i="1" spc="50" dirty="0"/>
              <a:t>Fund Management &amp; Investments</a:t>
            </a:r>
          </a:p>
          <a:p>
            <a:pPr algn="ctr"/>
            <a:r>
              <a:rPr lang="en-US" sz="1600" i="1" spc="50" dirty="0"/>
              <a:t>Tax Reporting</a:t>
            </a:r>
          </a:p>
        </p:txBody>
      </p:sp>
      <p:pic>
        <p:nvPicPr>
          <p:cNvPr id="19" name="Graphic 18" descr="Link with solid fill">
            <a:extLst>
              <a:ext uri="{FF2B5EF4-FFF2-40B4-BE49-F238E27FC236}">
                <a16:creationId xmlns:a16="http://schemas.microsoft.com/office/drawing/2014/main" id="{3FD6AAAE-FC3C-51B8-705B-0BF7C8AE9B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52912">
            <a:off x="5634746" y="4283293"/>
            <a:ext cx="914400" cy="914400"/>
          </a:xfrm>
          <a:prstGeom prst="rect">
            <a:avLst/>
          </a:prstGeom>
        </p:spPr>
      </p:pic>
      <p:sp>
        <p:nvSpPr>
          <p:cNvPr id="21" name="Title 20">
            <a:extLst>
              <a:ext uri="{FF2B5EF4-FFF2-40B4-BE49-F238E27FC236}">
                <a16:creationId xmlns:a16="http://schemas.microsoft.com/office/drawing/2014/main" id="{B2623296-E465-130F-80F7-4C2D4E09D56D}"/>
              </a:ext>
            </a:extLst>
          </p:cNvPr>
          <p:cNvSpPr>
            <a:spLocks noGrp="1"/>
          </p:cNvSpPr>
          <p:nvPr>
            <p:ph type="title"/>
          </p:nvPr>
        </p:nvSpPr>
        <p:spPr>
          <a:xfrm>
            <a:off x="756695" y="740971"/>
            <a:ext cx="11211528" cy="623646"/>
          </a:xfrm>
        </p:spPr>
        <p:txBody>
          <a:bodyPr/>
          <a:lstStyle/>
          <a:p>
            <a:r>
              <a:rPr lang="en-US" sz="4800" dirty="0"/>
              <a:t>HSA Custodial Relationship</a:t>
            </a:r>
            <a:endParaRPr lang="en-US" dirty="0"/>
          </a:p>
        </p:txBody>
      </p:sp>
      <p:sp>
        <p:nvSpPr>
          <p:cNvPr id="25" name="TextBox 24">
            <a:extLst>
              <a:ext uri="{FF2B5EF4-FFF2-40B4-BE49-F238E27FC236}">
                <a16:creationId xmlns:a16="http://schemas.microsoft.com/office/drawing/2014/main" id="{FB233331-69F3-8EAD-568D-E2A80E7A230E}"/>
              </a:ext>
            </a:extLst>
          </p:cNvPr>
          <p:cNvSpPr txBox="1"/>
          <p:nvPr/>
        </p:nvSpPr>
        <p:spPr>
          <a:xfrm>
            <a:off x="781870" y="1416891"/>
            <a:ext cx="10653436" cy="1015663"/>
          </a:xfrm>
          <a:prstGeom prst="rect">
            <a:avLst/>
          </a:prstGeom>
          <a:noFill/>
        </p:spPr>
        <p:txBody>
          <a:bodyPr wrap="square">
            <a:spAutoFit/>
          </a:bodyPr>
          <a:lstStyle/>
          <a:p>
            <a:r>
              <a:rPr lang="en-US" sz="2000" b="1" cap="all" spc="100" dirty="0">
                <a:solidFill>
                  <a:schemeClr val="accent2"/>
                </a:solidFill>
                <a:latin typeface="Lato" panose="020F0502020204030203" pitchFamily="34" charset="0"/>
              </a:rPr>
              <a:t>UMB Bank is a publicly traded company (NASDAQ: UMBF) headquartered in Kansas City, Missouri. They have been a top HSA Custodian since the mid-1990s.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340034" y="1494676"/>
            <a:ext cx="7843218" cy="4764839"/>
          </a:xfrm>
        </p:spPr>
        <p:txBody>
          <a:bodyPr anchor="t">
            <a:noAutofit/>
          </a:bodyPr>
          <a:lstStyle/>
          <a:p>
            <a:pPr lvl="1">
              <a:defRPr/>
            </a:pPr>
            <a:r>
              <a:rPr lang="en-US" sz="2000" b="1" cap="all" spc="100" dirty="0">
                <a:solidFill>
                  <a:schemeClr val="tx2"/>
                </a:solidFill>
                <a:latin typeface="Lato" panose="020F0502020204030203" pitchFamily="34" charset="0"/>
              </a:rPr>
              <a:t>HSA Online Banking</a:t>
            </a:r>
          </a:p>
          <a:p>
            <a:pPr lvl="1">
              <a:defRPr/>
            </a:pPr>
            <a:r>
              <a:rPr lang="en-US" sz="1800" dirty="0"/>
              <a:t>Online Transfers | Pay Bills | View Transactions</a:t>
            </a:r>
          </a:p>
          <a:p>
            <a:pPr lvl="1">
              <a:defRPr/>
            </a:pPr>
            <a:endParaRPr lang="en-US" sz="1050" dirty="0"/>
          </a:p>
          <a:p>
            <a:pPr lvl="1">
              <a:defRPr/>
            </a:pPr>
            <a:r>
              <a:rPr lang="en-US" sz="2000" b="1" cap="all" spc="100" dirty="0">
                <a:solidFill>
                  <a:schemeClr val="tx2"/>
                </a:solidFill>
                <a:latin typeface="Lato" panose="020F0502020204030203" pitchFamily="34" charset="0"/>
              </a:rPr>
              <a:t>HSA e-statements</a:t>
            </a:r>
          </a:p>
          <a:p>
            <a:pPr lvl="1">
              <a:defRPr/>
            </a:pPr>
            <a:r>
              <a:rPr lang="en-US" sz="1800" dirty="0"/>
              <a:t>Edit preferences to “e-statements” to avoid quarterly $1.50 print fee</a:t>
            </a:r>
          </a:p>
          <a:p>
            <a:pPr lvl="1">
              <a:defRPr/>
            </a:pPr>
            <a:endParaRPr lang="en-US" sz="1050" dirty="0"/>
          </a:p>
          <a:p>
            <a:pPr lvl="1">
              <a:defRPr/>
            </a:pPr>
            <a:r>
              <a:rPr lang="en-US" sz="2000" b="1" cap="all" spc="100" dirty="0">
                <a:solidFill>
                  <a:schemeClr val="tx2"/>
                </a:solidFill>
                <a:latin typeface="Lato" panose="020F0502020204030203" pitchFamily="34" charset="0"/>
              </a:rPr>
              <a:t>HSA Tax Information</a:t>
            </a:r>
          </a:p>
          <a:p>
            <a:pPr marL="800082" lvl="1" indent="-342900">
              <a:buFont typeface="Arial" panose="020B0604020202020204" pitchFamily="34" charset="0"/>
              <a:buChar char="•"/>
              <a:defRPr/>
            </a:pPr>
            <a:r>
              <a:rPr lang="en-US" sz="1800" dirty="0">
                <a:latin typeface="Lato" panose="020F0502020204030203" pitchFamily="34" charset="0"/>
              </a:rPr>
              <a:t>IRS Form 1099-SA: Provided by Jan. 31</a:t>
            </a:r>
          </a:p>
          <a:p>
            <a:pPr marL="800082" lvl="1" indent="-342900">
              <a:buFont typeface="Arial" panose="020B0604020202020204" pitchFamily="34" charset="0"/>
              <a:buChar char="•"/>
              <a:defRPr/>
            </a:pPr>
            <a:r>
              <a:rPr lang="en-US" sz="1800">
                <a:latin typeface="Lato" panose="020F0502020204030203" pitchFamily="34" charset="0"/>
              </a:rPr>
              <a:t>IRS Form </a:t>
            </a:r>
            <a:r>
              <a:rPr lang="en-US" sz="1800" dirty="0">
                <a:latin typeface="Lato" panose="020F0502020204030203" pitchFamily="34" charset="0"/>
              </a:rPr>
              <a:t>5498-SA: Provided by May 31</a:t>
            </a:r>
          </a:p>
          <a:p>
            <a:pPr marL="800082" lvl="1" indent="-342900">
              <a:buFont typeface="Arial" panose="020B0604020202020204" pitchFamily="34" charset="0"/>
              <a:buChar char="•"/>
              <a:defRPr/>
            </a:pPr>
            <a:r>
              <a:rPr lang="en-US" sz="1800" dirty="0">
                <a:latin typeface="Lato" panose="020F0502020204030203" pitchFamily="34" charset="0"/>
              </a:rPr>
              <a:t>Online HSA Tax Information: Cumulative and year-end summary</a:t>
            </a:r>
          </a:p>
          <a:p>
            <a:pPr lvl="1">
              <a:defRPr/>
            </a:pPr>
            <a:endParaRPr lang="en-US" sz="1050" b="1" cap="all" spc="100" dirty="0">
              <a:solidFill>
                <a:schemeClr val="tx2"/>
              </a:solidFill>
              <a:latin typeface="Lato" panose="020F0502020204030203" pitchFamily="34" charset="0"/>
            </a:endParaRPr>
          </a:p>
          <a:p>
            <a:pPr lvl="1">
              <a:defRPr/>
            </a:pPr>
            <a:r>
              <a:rPr lang="en-US" sz="2000" b="1" cap="all" spc="100" dirty="0">
                <a:solidFill>
                  <a:schemeClr val="tx2"/>
                </a:solidFill>
                <a:latin typeface="Lato" panose="020F0502020204030203" pitchFamily="34" charset="0"/>
              </a:rPr>
              <a:t>HSA Investments</a:t>
            </a:r>
          </a:p>
          <a:p>
            <a:pPr lvl="1">
              <a:defRPr/>
            </a:pPr>
            <a:r>
              <a:rPr lang="en-US" sz="1800" dirty="0"/>
              <a:t>Optional –“Best in class mutual fund portfolio” of 33 mutual funds. </a:t>
            </a:r>
          </a:p>
          <a:p>
            <a:pPr marL="854075" lvl="2" indent="-285750">
              <a:buFont typeface="Courier New" panose="02070309020205020404" pitchFamily="49" charset="0"/>
              <a:buChar char="o"/>
              <a:defRPr/>
            </a:pPr>
            <a:r>
              <a:rPr lang="en-US" sz="1800" dirty="0"/>
              <a:t>$1,000 to invest. Monthly investment fee of $3. No trading fees. </a:t>
            </a:r>
          </a:p>
          <a:p>
            <a:pPr marL="854075" lvl="2" indent="-285750">
              <a:buFont typeface="Courier New" panose="02070309020205020404" pitchFamily="49" charset="0"/>
              <a:buChar char="o"/>
              <a:defRPr/>
            </a:pPr>
            <a:r>
              <a:rPr lang="en-US" sz="1800" dirty="0"/>
              <a:t>Integrated online investment management with option for monthly automatic sweep to investments.</a:t>
            </a:r>
          </a:p>
          <a:p>
            <a:pPr marL="800082" lvl="1" indent="-342900">
              <a:buFont typeface="Arial" panose="020B0604020202020204" pitchFamily="34" charset="0"/>
              <a:buChar char="•"/>
              <a:defRPr/>
            </a:pPr>
            <a:endParaRPr lang="en-US" sz="2000" b="1" dirty="0">
              <a:solidFill>
                <a:schemeClr val="tx2"/>
              </a:solidFill>
              <a:latin typeface="Lato" panose="020F0502020204030203" pitchFamily="34" charset="0"/>
            </a:endParaRPr>
          </a:p>
        </p:txBody>
      </p:sp>
      <p:grpSp>
        <p:nvGrpSpPr>
          <p:cNvPr id="11" name="Group 10">
            <a:extLst>
              <a:ext uri="{FF2B5EF4-FFF2-40B4-BE49-F238E27FC236}">
                <a16:creationId xmlns:a16="http://schemas.microsoft.com/office/drawing/2014/main" id="{0DE5683F-132C-449B-B70E-AB81FC44236C}"/>
              </a:ext>
            </a:extLst>
          </p:cNvPr>
          <p:cNvGrpSpPr/>
          <p:nvPr/>
        </p:nvGrpSpPr>
        <p:grpSpPr>
          <a:xfrm>
            <a:off x="8183252" y="1445272"/>
            <a:ext cx="3746500" cy="4952999"/>
            <a:chOff x="8081373" y="1059643"/>
            <a:chExt cx="3746500" cy="4952999"/>
          </a:xfrm>
          <a:effectLst>
            <a:outerShdw blurRad="50800" dist="38100" dir="2700000" algn="tl" rotWithShape="0">
              <a:prstClr val="black">
                <a:alpha val="40000"/>
              </a:prstClr>
            </a:outerShdw>
          </a:effectLst>
        </p:grpSpPr>
        <p:pic>
          <p:nvPicPr>
            <p:cNvPr id="12" name="Picture 11" descr="Screen Shot 2016-06-21 at 8.58.20 AM.png">
              <a:extLst>
                <a:ext uri="{FF2B5EF4-FFF2-40B4-BE49-F238E27FC236}">
                  <a16:creationId xmlns:a16="http://schemas.microsoft.com/office/drawing/2014/main" id="{F3336FB0-510C-4F73-AB46-DBA336D4002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352" t="10521" r="4676" b="30599"/>
            <a:stretch/>
          </p:blipFill>
          <p:spPr>
            <a:xfrm>
              <a:off x="8081373" y="1059643"/>
              <a:ext cx="3746500" cy="1704975"/>
            </a:xfrm>
            <a:prstGeom prst="rect">
              <a:avLst/>
            </a:prstGeom>
            <a:ln>
              <a:noFill/>
            </a:ln>
            <a:effectLst>
              <a:outerShdw blurRad="292100" dist="139700" dir="2700000" algn="tl" rotWithShape="0">
                <a:srgbClr val="333333">
                  <a:alpha val="65000"/>
                </a:srgbClr>
              </a:outerShdw>
            </a:effectLst>
          </p:spPr>
        </p:pic>
        <p:pic>
          <p:nvPicPr>
            <p:cNvPr id="13" name="Picture 12" descr="Screen Shot 2016-06-21 at 8.57.35 AM.png">
              <a:extLst>
                <a:ext uri="{FF2B5EF4-FFF2-40B4-BE49-F238E27FC236}">
                  <a16:creationId xmlns:a16="http://schemas.microsoft.com/office/drawing/2014/main" id="{3B91E835-1B51-4F7E-B16D-E14171882B3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05374" y="1788304"/>
              <a:ext cx="2144713" cy="1785938"/>
            </a:xfrm>
            <a:prstGeom prst="rect">
              <a:avLst/>
            </a:prstGeom>
            <a:ln>
              <a:noFill/>
            </a:ln>
            <a:effectLst>
              <a:outerShdw blurRad="292100" dist="139700" dir="2700000" algn="tl" rotWithShape="0">
                <a:srgbClr val="333333">
                  <a:alpha val="65000"/>
                </a:srgbClr>
              </a:outerShdw>
            </a:effectLst>
          </p:spPr>
        </p:pic>
        <p:pic>
          <p:nvPicPr>
            <p:cNvPr id="14" name="Picture 13" descr="Screen Shot 2016-06-21 at 9.00.13 AM.png">
              <a:extLst>
                <a:ext uri="{FF2B5EF4-FFF2-40B4-BE49-F238E27FC236}">
                  <a16:creationId xmlns:a16="http://schemas.microsoft.com/office/drawing/2014/main" id="{72AC74D6-31EF-49B7-BA2A-95D88AF906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23468"/>
            <a:stretch/>
          </p:blipFill>
          <p:spPr>
            <a:xfrm>
              <a:off x="8081373" y="3040842"/>
              <a:ext cx="3721100" cy="1373188"/>
            </a:xfrm>
            <a:prstGeom prst="rect">
              <a:avLst/>
            </a:prstGeom>
            <a:ln>
              <a:noFill/>
            </a:ln>
            <a:effectLst>
              <a:outerShdw blurRad="292100" dist="139700" dir="2700000" algn="tl" rotWithShape="0">
                <a:srgbClr val="333333">
                  <a:alpha val="65000"/>
                </a:srgbClr>
              </a:outerShdw>
            </a:effectLst>
          </p:spPr>
        </p:pic>
        <p:pic>
          <p:nvPicPr>
            <p:cNvPr id="15" name="Picture 14" descr="Screen Shot 2016-06-21 at 9.03.17 AM.png">
              <a:extLst>
                <a:ext uri="{FF2B5EF4-FFF2-40B4-BE49-F238E27FC236}">
                  <a16:creationId xmlns:a16="http://schemas.microsoft.com/office/drawing/2014/main" id="{B2BAD7BB-19B3-434A-A1AA-FC444622FBF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86173" y="4031442"/>
              <a:ext cx="3344454" cy="1981200"/>
            </a:xfrm>
            <a:prstGeom prst="rect">
              <a:avLst/>
            </a:prstGeom>
            <a:ln>
              <a:noFill/>
            </a:ln>
            <a:effectLst>
              <a:outerShdw blurRad="292100" dist="139700" dir="2700000" algn="tl" rotWithShape="0">
                <a:srgbClr val="333333">
                  <a:alpha val="65000"/>
                </a:srgbClr>
              </a:outerShdw>
            </a:effectLst>
          </p:spPr>
        </p:pic>
      </p:grpSp>
      <p:sp>
        <p:nvSpPr>
          <p:cNvPr id="2" name="TextBox 1">
            <a:extLst>
              <a:ext uri="{FF2B5EF4-FFF2-40B4-BE49-F238E27FC236}">
                <a16:creationId xmlns:a16="http://schemas.microsoft.com/office/drawing/2014/main" id="{76E43A3B-2CCF-80F8-E097-D080A32E4735}"/>
              </a:ext>
            </a:extLst>
          </p:cNvPr>
          <p:cNvSpPr txBox="1"/>
          <p:nvPr/>
        </p:nvSpPr>
        <p:spPr>
          <a:xfrm>
            <a:off x="1574157" y="6259515"/>
            <a:ext cx="6358359" cy="276999"/>
          </a:xfrm>
          <a:prstGeom prst="rect">
            <a:avLst/>
          </a:prstGeom>
          <a:noFill/>
          <a:ln w="28575" cmpd="sng">
            <a:noFill/>
          </a:ln>
        </p:spPr>
        <p:txBody>
          <a:bodyPr wrap="square" rtlCol="0">
            <a:spAutoFit/>
          </a:bodyPr>
          <a:lstStyle/>
          <a:p>
            <a:pPr marL="0" lvl="1" algn="ctr"/>
            <a:r>
              <a:rPr lang="en-US" sz="1200" spc="50" dirty="0">
                <a:solidFill>
                  <a:schemeClr val="accent2"/>
                </a:solidFill>
              </a:rPr>
              <a:t>Investment products are not FDIC insured, are not guaranteed, and may lose value.</a:t>
            </a:r>
          </a:p>
        </p:txBody>
      </p:sp>
      <p:sp>
        <p:nvSpPr>
          <p:cNvPr id="5" name="Title 4">
            <a:extLst>
              <a:ext uri="{FF2B5EF4-FFF2-40B4-BE49-F238E27FC236}">
                <a16:creationId xmlns:a16="http://schemas.microsoft.com/office/drawing/2014/main" id="{A1FDD323-6063-4B4E-7EC7-BE7520AE6A80}"/>
              </a:ext>
            </a:extLst>
          </p:cNvPr>
          <p:cNvSpPr>
            <a:spLocks noGrp="1"/>
          </p:cNvSpPr>
          <p:nvPr>
            <p:ph type="title"/>
          </p:nvPr>
        </p:nvSpPr>
        <p:spPr/>
        <p:txBody>
          <a:bodyPr/>
          <a:lstStyle/>
          <a:p>
            <a:r>
              <a:rPr lang="en-US" dirty="0"/>
              <a:t>HSA Management Portal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40591F51-E0BE-0FAB-16FE-8566A2417D96}"/>
              </a:ext>
            </a:extLst>
          </p:cNvPr>
          <p:cNvSpPr/>
          <p:nvPr/>
        </p:nvSpPr>
        <p:spPr>
          <a:xfrm>
            <a:off x="6345085" y="1604212"/>
            <a:ext cx="5090221" cy="4512818"/>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4" name="Rounded Rectangle 5">
            <a:extLst>
              <a:ext uri="{FF2B5EF4-FFF2-40B4-BE49-F238E27FC236}">
                <a16:creationId xmlns:a16="http://schemas.microsoft.com/office/drawing/2014/main" id="{7F389B9C-EF67-0E0D-73A4-2669441AFC9B}"/>
              </a:ext>
            </a:extLst>
          </p:cNvPr>
          <p:cNvSpPr/>
          <p:nvPr/>
        </p:nvSpPr>
        <p:spPr>
          <a:xfrm>
            <a:off x="756694" y="1604212"/>
            <a:ext cx="5090220" cy="4512818"/>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5" name="TextBox 4">
            <a:extLst>
              <a:ext uri="{FF2B5EF4-FFF2-40B4-BE49-F238E27FC236}">
                <a16:creationId xmlns:a16="http://schemas.microsoft.com/office/drawing/2014/main" id="{CD90F15A-3201-5C76-7702-860935F24A18}"/>
              </a:ext>
            </a:extLst>
          </p:cNvPr>
          <p:cNvSpPr txBox="1"/>
          <p:nvPr/>
        </p:nvSpPr>
        <p:spPr>
          <a:xfrm>
            <a:off x="982865" y="3752717"/>
            <a:ext cx="4637877" cy="2185214"/>
          </a:xfrm>
          <a:prstGeom prst="rect">
            <a:avLst/>
          </a:prstGeom>
          <a:noFill/>
        </p:spPr>
        <p:txBody>
          <a:bodyPr wrap="square" rtlCol="0">
            <a:spAutoFit/>
          </a:bodyPr>
          <a:lstStyle/>
          <a:p>
            <a:r>
              <a:rPr lang="en-US" sz="2000" b="1" cap="all" dirty="0">
                <a:solidFill>
                  <a:schemeClr val="accent2"/>
                </a:solidFill>
                <a:latin typeface="+mn-lt"/>
              </a:rPr>
              <a:t>Complete the UMB Trustee Transfer Form</a:t>
            </a:r>
          </a:p>
          <a:p>
            <a:endParaRPr lang="en-US" sz="1400" b="1" dirty="0"/>
          </a:p>
          <a:p>
            <a:r>
              <a:rPr lang="en-US" sz="1800" b="1" dirty="0">
                <a:latin typeface="+mn-lt"/>
              </a:rPr>
              <a:t>Use this option if you intend to:</a:t>
            </a:r>
          </a:p>
          <a:p>
            <a:pPr marL="457200" indent="-457200">
              <a:buFont typeface="Arial" panose="020B0604020202020204" pitchFamily="34" charset="0"/>
              <a:buChar char="•"/>
            </a:pPr>
            <a:r>
              <a:rPr lang="en-US" sz="1600" dirty="0">
                <a:latin typeface="+mn-lt"/>
              </a:rPr>
              <a:t>Close out your other HSA</a:t>
            </a:r>
          </a:p>
          <a:p>
            <a:pPr marL="457200" indent="-457200">
              <a:buFont typeface="Arial" panose="020B0604020202020204" pitchFamily="34" charset="0"/>
              <a:buChar char="•"/>
            </a:pPr>
            <a:r>
              <a:rPr lang="en-US" sz="1600" dirty="0">
                <a:latin typeface="+mn-lt"/>
              </a:rPr>
              <a:t>Send all HSA assets</a:t>
            </a:r>
            <a:endParaRPr lang="en-US" sz="1600" dirty="0"/>
          </a:p>
          <a:p>
            <a:pPr marL="457200" indent="-457200">
              <a:buFont typeface="Arial" panose="020B0604020202020204" pitchFamily="34" charset="0"/>
              <a:buChar char="•"/>
            </a:pPr>
            <a:r>
              <a:rPr lang="en-US" sz="1600" dirty="0">
                <a:latin typeface="+mn-lt"/>
              </a:rPr>
              <a:t>Have invested HSA funds that will need to be liquidated or transferred</a:t>
            </a:r>
          </a:p>
        </p:txBody>
      </p:sp>
      <p:sp>
        <p:nvSpPr>
          <p:cNvPr id="6" name="TextBox 5">
            <a:extLst>
              <a:ext uri="{FF2B5EF4-FFF2-40B4-BE49-F238E27FC236}">
                <a16:creationId xmlns:a16="http://schemas.microsoft.com/office/drawing/2014/main" id="{67F47803-07EC-B93F-2CB4-10BAD4AB733D}"/>
              </a:ext>
            </a:extLst>
          </p:cNvPr>
          <p:cNvSpPr txBox="1"/>
          <p:nvPr/>
        </p:nvSpPr>
        <p:spPr>
          <a:xfrm>
            <a:off x="6571255" y="4067306"/>
            <a:ext cx="4755767" cy="1908215"/>
          </a:xfrm>
          <a:prstGeom prst="rect">
            <a:avLst/>
          </a:prstGeom>
          <a:noFill/>
        </p:spPr>
        <p:txBody>
          <a:bodyPr wrap="square" rtlCol="0">
            <a:spAutoFit/>
          </a:bodyPr>
          <a:lstStyle/>
          <a:p>
            <a:r>
              <a:rPr lang="en-US" sz="2000" b="1" cap="all" dirty="0">
                <a:solidFill>
                  <a:schemeClr val="accent2"/>
                </a:solidFill>
              </a:rPr>
              <a:t>Transfer online or Complete the UMB </a:t>
            </a:r>
            <a:r>
              <a:rPr lang="en-US" sz="2000" b="1" cap="all" dirty="0" err="1">
                <a:solidFill>
                  <a:schemeClr val="accent2"/>
                </a:solidFill>
              </a:rPr>
              <a:t>Hsa</a:t>
            </a:r>
            <a:r>
              <a:rPr lang="en-US" sz="2000" b="1" cap="all" dirty="0">
                <a:solidFill>
                  <a:schemeClr val="accent2"/>
                </a:solidFill>
              </a:rPr>
              <a:t> Contribution Form</a:t>
            </a:r>
          </a:p>
          <a:p>
            <a:endParaRPr lang="en-US" sz="1200" b="1" dirty="0">
              <a:solidFill>
                <a:schemeClr val="accent6"/>
              </a:solidFill>
            </a:endParaRPr>
          </a:p>
          <a:p>
            <a:r>
              <a:rPr lang="en-US" sz="1800" b="1" dirty="0">
                <a:latin typeface="+mn-lt"/>
              </a:rPr>
              <a:t>Use this option:</a:t>
            </a:r>
          </a:p>
          <a:p>
            <a:pPr marL="457200" indent="-457200">
              <a:buFont typeface="Arial" panose="020B0604020202020204" pitchFamily="34" charset="0"/>
              <a:buChar char="•"/>
            </a:pPr>
            <a:r>
              <a:rPr lang="en-US" sz="1600" dirty="0"/>
              <a:t>T</a:t>
            </a:r>
            <a:r>
              <a:rPr lang="en-US" sz="1600" dirty="0">
                <a:latin typeface="+mn-lt"/>
              </a:rPr>
              <a:t>o ensure funds are moved quickly </a:t>
            </a:r>
            <a:endParaRPr lang="en-US" sz="1600" dirty="0"/>
          </a:p>
          <a:p>
            <a:pPr marL="457200" indent="-457200">
              <a:buFont typeface="Arial" panose="020B0604020202020204" pitchFamily="34" charset="0"/>
              <a:buChar char="•"/>
            </a:pPr>
            <a:r>
              <a:rPr lang="en-US" sz="1600" dirty="0"/>
              <a:t>If y</a:t>
            </a:r>
            <a:r>
              <a:rPr lang="en-US" sz="1600" dirty="0">
                <a:latin typeface="+mn-lt"/>
              </a:rPr>
              <a:t>ou have not already requested a rollover in the last 12-months</a:t>
            </a:r>
          </a:p>
        </p:txBody>
      </p:sp>
      <p:grpSp>
        <p:nvGrpSpPr>
          <p:cNvPr id="13" name="Group 12">
            <a:extLst>
              <a:ext uri="{FF2B5EF4-FFF2-40B4-BE49-F238E27FC236}">
                <a16:creationId xmlns:a16="http://schemas.microsoft.com/office/drawing/2014/main" id="{E9100264-3CD7-F3A8-BD0B-7CCED3B13622}"/>
              </a:ext>
            </a:extLst>
          </p:cNvPr>
          <p:cNvGrpSpPr/>
          <p:nvPr/>
        </p:nvGrpSpPr>
        <p:grpSpPr>
          <a:xfrm>
            <a:off x="967506" y="1873404"/>
            <a:ext cx="1757184" cy="1632351"/>
            <a:chOff x="8454539" y="1592345"/>
            <a:chExt cx="2741214" cy="2175326"/>
          </a:xfrm>
        </p:grpSpPr>
        <p:sp>
          <p:nvSpPr>
            <p:cNvPr id="7" name="Freeform: Shape 6">
              <a:extLst>
                <a:ext uri="{FF2B5EF4-FFF2-40B4-BE49-F238E27FC236}">
                  <a16:creationId xmlns:a16="http://schemas.microsoft.com/office/drawing/2014/main" id="{F736ED3E-CCAE-450B-8A4E-7A461E0CC658}"/>
                </a:ext>
              </a:extLst>
            </p:cNvPr>
            <p:cNvSpPr/>
            <p:nvPr/>
          </p:nvSpPr>
          <p:spPr>
            <a:xfrm rot="324110">
              <a:off x="8872264" y="1592345"/>
              <a:ext cx="2323489" cy="1110754"/>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pic>
          <p:nvPicPr>
            <p:cNvPr id="11" name="Graphic 10" descr="Bank with solid fill">
              <a:extLst>
                <a:ext uri="{FF2B5EF4-FFF2-40B4-BE49-F238E27FC236}">
                  <a16:creationId xmlns:a16="http://schemas.microsoft.com/office/drawing/2014/main" id="{08892019-D939-A9DD-2A07-5F2AB09A1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4539" y="2195468"/>
              <a:ext cx="914400" cy="914400"/>
            </a:xfrm>
            <a:prstGeom prst="rect">
              <a:avLst/>
            </a:prstGeom>
          </p:spPr>
        </p:pic>
        <p:pic>
          <p:nvPicPr>
            <p:cNvPr id="12" name="Graphic 11" descr="Bank with solid fill">
              <a:extLst>
                <a:ext uri="{FF2B5EF4-FFF2-40B4-BE49-F238E27FC236}">
                  <a16:creationId xmlns:a16="http://schemas.microsoft.com/office/drawing/2014/main" id="{03365C76-6667-81FA-4E17-729C1EDAD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087" y="2853271"/>
              <a:ext cx="914400" cy="914400"/>
            </a:xfrm>
            <a:prstGeom prst="rect">
              <a:avLst/>
            </a:prstGeom>
          </p:spPr>
        </p:pic>
      </p:grpSp>
      <p:sp>
        <p:nvSpPr>
          <p:cNvPr id="10" name="TextBox 9">
            <a:extLst>
              <a:ext uri="{FF2B5EF4-FFF2-40B4-BE49-F238E27FC236}">
                <a16:creationId xmlns:a16="http://schemas.microsoft.com/office/drawing/2014/main" id="{F08BE34F-1ED3-C448-4B08-25C9A115A332}"/>
              </a:ext>
            </a:extLst>
          </p:cNvPr>
          <p:cNvSpPr txBox="1"/>
          <p:nvPr/>
        </p:nvSpPr>
        <p:spPr>
          <a:xfrm>
            <a:off x="2891253" y="1788514"/>
            <a:ext cx="2818641" cy="1815882"/>
          </a:xfrm>
          <a:prstGeom prst="rect">
            <a:avLst/>
          </a:prstGeom>
          <a:noFill/>
        </p:spPr>
        <p:txBody>
          <a:bodyPr wrap="square" rtlCol="0">
            <a:spAutoFit/>
          </a:bodyPr>
          <a:lstStyle/>
          <a:p>
            <a:r>
              <a:rPr lang="en-US" sz="2800" b="1" cap="all" spc="100" dirty="0">
                <a:solidFill>
                  <a:schemeClr val="tx2"/>
                </a:solidFill>
                <a:latin typeface="Lato" panose="020F0502020204030203" pitchFamily="34" charset="0"/>
              </a:rPr>
              <a:t>Option 1: </a:t>
            </a:r>
          </a:p>
          <a:p>
            <a:r>
              <a:rPr lang="en-US" sz="2800" b="1" cap="all" spc="100" dirty="0">
                <a:solidFill>
                  <a:schemeClr val="tx2"/>
                </a:solidFill>
                <a:latin typeface="Lato" panose="020F0502020204030203" pitchFamily="34" charset="0"/>
              </a:rPr>
              <a:t>HSA Trustee-to-Trustee Transfer</a:t>
            </a:r>
          </a:p>
        </p:txBody>
      </p:sp>
      <p:sp>
        <p:nvSpPr>
          <p:cNvPr id="14" name="TextBox 13">
            <a:extLst>
              <a:ext uri="{FF2B5EF4-FFF2-40B4-BE49-F238E27FC236}">
                <a16:creationId xmlns:a16="http://schemas.microsoft.com/office/drawing/2014/main" id="{7E5AC6A2-DDD7-C08D-2F16-97E1D8B8A666}"/>
              </a:ext>
            </a:extLst>
          </p:cNvPr>
          <p:cNvSpPr txBox="1"/>
          <p:nvPr/>
        </p:nvSpPr>
        <p:spPr>
          <a:xfrm>
            <a:off x="8085222" y="1693060"/>
            <a:ext cx="3241800" cy="2262158"/>
          </a:xfrm>
          <a:prstGeom prst="rect">
            <a:avLst/>
          </a:prstGeom>
          <a:noFill/>
        </p:spPr>
        <p:txBody>
          <a:bodyPr wrap="square" rtlCol="0">
            <a:spAutoFit/>
          </a:bodyPr>
          <a:lstStyle/>
          <a:p>
            <a:r>
              <a:rPr lang="en-US" sz="2800" b="1" cap="all" spc="100" dirty="0">
                <a:solidFill>
                  <a:schemeClr val="tx2"/>
                </a:solidFill>
                <a:latin typeface="Lato" panose="020F0502020204030203" pitchFamily="34" charset="0"/>
              </a:rPr>
              <a:t>Option 2:</a:t>
            </a:r>
          </a:p>
          <a:p>
            <a:pPr>
              <a:spcAft>
                <a:spcPts val="600"/>
              </a:spcAft>
            </a:pPr>
            <a:r>
              <a:rPr lang="en-US" sz="2800" b="1" cap="all" spc="100" dirty="0">
                <a:solidFill>
                  <a:schemeClr val="tx2"/>
                </a:solidFill>
                <a:latin typeface="Lato" panose="020F0502020204030203" pitchFamily="34" charset="0"/>
              </a:rPr>
              <a:t>HSA Rollover</a:t>
            </a:r>
          </a:p>
          <a:p>
            <a:r>
              <a:rPr lang="en-US" sz="1600" b="1" i="1" dirty="0">
                <a:latin typeface="Lato" panose="020F0502020204030203" pitchFamily="34" charset="0"/>
              </a:rPr>
              <a:t>The IRS permits HSA Rollovers once per 12-months. A rollover is a reportable tax event, but no tax consequences result as long as funds are deposited within 60 days.</a:t>
            </a:r>
          </a:p>
        </p:txBody>
      </p:sp>
      <p:sp>
        <p:nvSpPr>
          <p:cNvPr id="16" name="Title 15">
            <a:extLst>
              <a:ext uri="{FF2B5EF4-FFF2-40B4-BE49-F238E27FC236}">
                <a16:creationId xmlns:a16="http://schemas.microsoft.com/office/drawing/2014/main" id="{E3A4D3CA-B50D-4D75-9F73-44D65B105EE4}"/>
              </a:ext>
            </a:extLst>
          </p:cNvPr>
          <p:cNvSpPr>
            <a:spLocks noGrp="1"/>
          </p:cNvSpPr>
          <p:nvPr>
            <p:ph type="title"/>
          </p:nvPr>
        </p:nvSpPr>
        <p:spPr>
          <a:xfrm>
            <a:off x="756694" y="740971"/>
            <a:ext cx="11082379" cy="623646"/>
          </a:xfrm>
        </p:spPr>
        <p:txBody>
          <a:bodyPr/>
          <a:lstStyle/>
          <a:p>
            <a:r>
              <a:rPr lang="en-US" sz="4800" dirty="0"/>
              <a:t>Have an Existing HSA to Transfer? </a:t>
            </a:r>
            <a:endParaRPr lang="en-US" dirty="0"/>
          </a:p>
        </p:txBody>
      </p:sp>
      <p:pic>
        <p:nvPicPr>
          <p:cNvPr id="18" name="Graphic 17" descr="Bank check with solid fill">
            <a:extLst>
              <a:ext uri="{FF2B5EF4-FFF2-40B4-BE49-F238E27FC236}">
                <a16:creationId xmlns:a16="http://schemas.microsoft.com/office/drawing/2014/main" id="{8F749C14-3CBA-041E-9FCC-A1939B6A6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0536" y="2479590"/>
            <a:ext cx="743367" cy="743367"/>
          </a:xfrm>
          <a:prstGeom prst="rect">
            <a:avLst/>
          </a:prstGeom>
        </p:spPr>
      </p:pic>
      <p:pic>
        <p:nvPicPr>
          <p:cNvPr id="19" name="Graphic 18" descr="Bank with solid fill">
            <a:extLst>
              <a:ext uri="{FF2B5EF4-FFF2-40B4-BE49-F238E27FC236}">
                <a16:creationId xmlns:a16="http://schemas.microsoft.com/office/drawing/2014/main" id="{8196EB05-798B-AA54-B46E-0D3E04C6E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6858" y="1912887"/>
            <a:ext cx="586152" cy="686160"/>
          </a:xfrm>
          <a:prstGeom prst="rect">
            <a:avLst/>
          </a:prstGeom>
        </p:spPr>
      </p:pic>
      <p:pic>
        <p:nvPicPr>
          <p:cNvPr id="21" name="Graphic 20" descr="Bank with solid fill">
            <a:extLst>
              <a:ext uri="{FF2B5EF4-FFF2-40B4-BE49-F238E27FC236}">
                <a16:creationId xmlns:a16="http://schemas.microsoft.com/office/drawing/2014/main" id="{1BE8BB1B-6A23-1AEB-D83D-41D6A76FEB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0572" y="3264071"/>
            <a:ext cx="586152" cy="686160"/>
          </a:xfrm>
          <a:prstGeom prst="rect">
            <a:avLst/>
          </a:prstGeom>
        </p:spPr>
      </p:pic>
      <p:sp>
        <p:nvSpPr>
          <p:cNvPr id="22" name="Freeform: Shape 21">
            <a:extLst>
              <a:ext uri="{FF2B5EF4-FFF2-40B4-BE49-F238E27FC236}">
                <a16:creationId xmlns:a16="http://schemas.microsoft.com/office/drawing/2014/main" id="{547C0C93-85C4-80F1-05B4-EC7AD5404B73}"/>
              </a:ext>
            </a:extLst>
          </p:cNvPr>
          <p:cNvSpPr/>
          <p:nvPr/>
        </p:nvSpPr>
        <p:spPr>
          <a:xfrm rot="1250843">
            <a:off x="6993404" y="1824743"/>
            <a:ext cx="985640" cy="655942"/>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0BD7B8FD-9BCA-5D2B-B129-C184FB6A9D19}"/>
              </a:ext>
            </a:extLst>
          </p:cNvPr>
          <p:cNvSpPr/>
          <p:nvPr/>
        </p:nvSpPr>
        <p:spPr>
          <a:xfrm rot="18013372" flipH="1">
            <a:off x="6319368" y="2911906"/>
            <a:ext cx="985640" cy="655942"/>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sp>
        <p:nvSpPr>
          <p:cNvPr id="28" name="TextBox 27">
            <a:extLst>
              <a:ext uri="{FF2B5EF4-FFF2-40B4-BE49-F238E27FC236}">
                <a16:creationId xmlns:a16="http://schemas.microsoft.com/office/drawing/2014/main" id="{EA0B6097-2EE7-52C4-CA24-FB48203E4FCE}"/>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To download these forms, visit </a:t>
            </a:r>
            <a:r>
              <a:rPr lang="en-US" altLang="en-US" sz="2000" b="1" u="sng" dirty="0">
                <a:solidFill>
                  <a:schemeClr val="accent6"/>
                </a:solidFill>
              </a:rPr>
              <a:t>BenefitResource.com/forms</a:t>
            </a:r>
            <a:endParaRPr lang="en-US" altLang="en-US" sz="2000" b="1" dirty="0">
              <a:solidFill>
                <a:schemeClr val="accent6"/>
              </a:solidFill>
            </a:endParaRPr>
          </a:p>
        </p:txBody>
      </p:sp>
    </p:spTree>
    <p:extLst>
      <p:ext uri="{BB962C8B-B14F-4D97-AF65-F5344CB8AC3E}">
        <p14:creationId xmlns:p14="http://schemas.microsoft.com/office/powerpoint/2010/main" val="1121319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668220411"/>
              </p:ext>
            </p:extLst>
          </p:nvPr>
        </p:nvGraphicFramePr>
        <p:xfrm>
          <a:off x="781870" y="2527923"/>
          <a:ext cx="10520230" cy="3466808"/>
        </p:xfrm>
        <a:graphic>
          <a:graphicData uri="http://schemas.openxmlformats.org/drawingml/2006/table">
            <a:tbl>
              <a:tblPr firstRow="1" bandRow="1">
                <a:effectLst/>
                <a:tableStyleId>{5C22544A-7EE6-4342-B048-85BDC9FD1C3A}</a:tableStyleId>
              </a:tblPr>
              <a:tblGrid>
                <a:gridCol w="3474720">
                  <a:extLst>
                    <a:ext uri="{9D8B030D-6E8A-4147-A177-3AD203B41FA5}">
                      <a16:colId xmlns:a16="http://schemas.microsoft.com/office/drawing/2014/main" val="20000"/>
                    </a:ext>
                  </a:extLst>
                </a:gridCol>
                <a:gridCol w="2199190">
                  <a:extLst>
                    <a:ext uri="{9D8B030D-6E8A-4147-A177-3AD203B41FA5}">
                      <a16:colId xmlns:a16="http://schemas.microsoft.com/office/drawing/2014/main" val="20001"/>
                    </a:ext>
                  </a:extLst>
                </a:gridCol>
                <a:gridCol w="4846320">
                  <a:extLst>
                    <a:ext uri="{9D8B030D-6E8A-4147-A177-3AD203B41FA5}">
                      <a16:colId xmlns:a16="http://schemas.microsoft.com/office/drawing/2014/main" val="20002"/>
                    </a:ext>
                  </a:extLst>
                </a:gridCol>
              </a:tblGrid>
              <a:tr h="646770">
                <a:tc>
                  <a:txBody>
                    <a:bodyPr/>
                    <a:lstStyle/>
                    <a:p>
                      <a:r>
                        <a:rPr lang="en-US" cap="all" spc="120" baseline="0" dirty="0">
                          <a:solidFill>
                            <a:schemeClr val="bg1"/>
                          </a:solidFill>
                          <a:latin typeface="Lato" panose="020F0502020204030203" pitchFamily="34" charset="0"/>
                        </a:rPr>
                        <a:t>Description</a:t>
                      </a:r>
                    </a:p>
                  </a:txBody>
                  <a:tcPr anchor="ctr">
                    <a:solidFill>
                      <a:schemeClr val="tx2"/>
                    </a:solidFill>
                  </a:tcPr>
                </a:tc>
                <a:tc>
                  <a:txBody>
                    <a:bodyPr/>
                    <a:lstStyle/>
                    <a:p>
                      <a:r>
                        <a:rPr lang="en-US" sz="1800" b="1" kern="1200" cap="all" spc="120" baseline="0" dirty="0">
                          <a:solidFill>
                            <a:schemeClr val="bg1"/>
                          </a:solidFill>
                          <a:latin typeface="Lato" panose="020F0502020204030203" pitchFamily="34" charset="0"/>
                          <a:ea typeface="+mn-ea"/>
                          <a:cs typeface="+mn-cs"/>
                        </a:rPr>
                        <a:t>Fee</a:t>
                      </a:r>
                    </a:p>
                  </a:txBody>
                  <a:tcPr anchor="ctr">
                    <a:solidFill>
                      <a:schemeClr val="tx2"/>
                    </a:solidFill>
                  </a:tcPr>
                </a:tc>
                <a:tc>
                  <a:txBody>
                    <a:bodyPr/>
                    <a:lstStyle/>
                    <a:p>
                      <a:r>
                        <a:rPr lang="en-US" sz="1800" b="1" kern="1200" cap="all" spc="120" baseline="0" dirty="0">
                          <a:solidFill>
                            <a:schemeClr val="bg1"/>
                          </a:solidFill>
                          <a:latin typeface="Lato" panose="020F0502020204030203" pitchFamily="34" charset="0"/>
                          <a:ea typeface="+mn-ea"/>
                          <a:cs typeface="+mn-cs"/>
                        </a:rPr>
                        <a:t>How to Avoid</a:t>
                      </a:r>
                    </a:p>
                  </a:txBody>
                  <a:tcPr anchor="ctr">
                    <a:solidFill>
                      <a:schemeClr val="tx2"/>
                    </a:solidFill>
                  </a:tcPr>
                </a:tc>
                <a:extLst>
                  <a:ext uri="{0D108BD9-81ED-4DB2-BD59-A6C34878D82A}">
                    <a16:rowId xmlns:a16="http://schemas.microsoft.com/office/drawing/2014/main" val="10000"/>
                  </a:ext>
                </a:extLst>
              </a:tr>
              <a:tr h="822960">
                <a:tc>
                  <a:txBody>
                    <a:bodyPr/>
                    <a:lstStyle/>
                    <a:p>
                      <a:r>
                        <a:rPr lang="en-US" sz="1800" b="1" spc="50" dirty="0">
                          <a:latin typeface="+mn-lt"/>
                        </a:rPr>
                        <a:t>Paper</a:t>
                      </a:r>
                      <a:r>
                        <a:rPr lang="en-US" sz="1800" b="1" spc="50" baseline="0" dirty="0">
                          <a:latin typeface="+mn-lt"/>
                        </a:rPr>
                        <a:t> Statements </a:t>
                      </a:r>
                      <a:endParaRPr lang="en-US" sz="1800" b="1" spc="50" dirty="0">
                        <a:latin typeface="+mn-lt"/>
                      </a:endParaRPr>
                    </a:p>
                  </a:txBody>
                  <a:tcPr anchor="ctr">
                    <a:solidFill>
                      <a:schemeClr val="bg1">
                        <a:lumMod val="75000"/>
                      </a:schemeClr>
                    </a:solidFill>
                  </a:tcPr>
                </a:tc>
                <a:tc>
                  <a:txBody>
                    <a:bodyPr/>
                    <a:lstStyle/>
                    <a:p>
                      <a:r>
                        <a:rPr lang="en-US" sz="1800" spc="50" dirty="0">
                          <a:latin typeface="+mn-lt"/>
                        </a:rPr>
                        <a:t>$1.50 per quarter </a:t>
                      </a:r>
                    </a:p>
                  </a:txBody>
                  <a:tcPr anchor="ctr">
                    <a:solidFill>
                      <a:schemeClr val="bg1">
                        <a:lumMod val="75000"/>
                      </a:schemeClr>
                    </a:solidFill>
                  </a:tcPr>
                </a:tc>
                <a:tc>
                  <a:txBody>
                    <a:bodyPr/>
                    <a:lstStyle/>
                    <a:p>
                      <a:r>
                        <a:rPr lang="en-US" sz="1800" u="none" spc="50" dirty="0">
                          <a:latin typeface="+mn-lt"/>
                        </a:rPr>
                        <a:t>Change your preference to e-statements through the HSA Management Portal</a:t>
                      </a:r>
                      <a:endParaRPr lang="en-US" sz="1800" spc="50" dirty="0">
                        <a:solidFill>
                          <a:schemeClr val="accent2"/>
                        </a:solidFill>
                        <a:latin typeface="+mn-lt"/>
                      </a:endParaRPr>
                    </a:p>
                  </a:txBody>
                  <a:tcPr anchor="ctr">
                    <a:solidFill>
                      <a:schemeClr val="bg1">
                        <a:lumMod val="75000"/>
                      </a:schemeClr>
                    </a:solidFill>
                  </a:tcPr>
                </a:tc>
                <a:extLst>
                  <a:ext uri="{0D108BD9-81ED-4DB2-BD59-A6C34878D82A}">
                    <a16:rowId xmlns:a16="http://schemas.microsoft.com/office/drawing/2014/main" val="10001"/>
                  </a:ext>
                </a:extLst>
              </a:tr>
              <a:tr h="440034">
                <a:tc>
                  <a:txBody>
                    <a:bodyPr/>
                    <a:lstStyle/>
                    <a:p>
                      <a:r>
                        <a:rPr lang="en-US" sz="1800" b="1" spc="50" dirty="0">
                          <a:latin typeface="+mn-lt"/>
                        </a:rPr>
                        <a:t>Wire</a:t>
                      </a:r>
                      <a:r>
                        <a:rPr lang="en-US" sz="1800" b="1" spc="50" baseline="0" dirty="0">
                          <a:latin typeface="+mn-lt"/>
                        </a:rPr>
                        <a:t> Transfers </a:t>
                      </a:r>
                      <a:endParaRPr lang="en-US" sz="1800" b="1" spc="50" dirty="0">
                        <a:latin typeface="+mn-lt"/>
                      </a:endParaRPr>
                    </a:p>
                  </a:txBody>
                  <a:tcPr anchor="ctr"/>
                </a:tc>
                <a:tc>
                  <a:txBody>
                    <a:bodyPr/>
                    <a:lstStyle/>
                    <a:p>
                      <a:r>
                        <a:rPr lang="en-US" sz="1800" spc="50" dirty="0">
                          <a:latin typeface="+mn-lt"/>
                        </a:rPr>
                        <a:t>$10</a:t>
                      </a:r>
                    </a:p>
                  </a:txBody>
                  <a:tcPr anchor="ctr"/>
                </a:tc>
                <a:tc>
                  <a:txBody>
                    <a:bodyPr/>
                    <a:lstStyle/>
                    <a:p>
                      <a:r>
                        <a:rPr lang="en-US" sz="1800" spc="50" dirty="0">
                          <a:latin typeface="+mn-lt"/>
                        </a:rPr>
                        <a:t>Use Online</a:t>
                      </a:r>
                      <a:r>
                        <a:rPr lang="en-US" sz="1800" spc="50" baseline="0" dirty="0">
                          <a:latin typeface="+mn-lt"/>
                        </a:rPr>
                        <a:t> Transfers</a:t>
                      </a:r>
                      <a:endParaRPr lang="en-US" sz="1800" spc="50" dirty="0">
                        <a:latin typeface="+mn-lt"/>
                      </a:endParaRPr>
                    </a:p>
                  </a:txBody>
                  <a:tcPr anchor="ctr"/>
                </a:tc>
                <a:extLst>
                  <a:ext uri="{0D108BD9-81ED-4DB2-BD59-A6C34878D82A}">
                    <a16:rowId xmlns:a16="http://schemas.microsoft.com/office/drawing/2014/main" val="10002"/>
                  </a:ext>
                </a:extLst>
              </a:tr>
              <a:tr h="440034">
                <a:tc>
                  <a:txBody>
                    <a:bodyPr/>
                    <a:lstStyle/>
                    <a:p>
                      <a:r>
                        <a:rPr lang="en-US" sz="1800" b="1" spc="50" dirty="0">
                          <a:latin typeface="+mn-lt"/>
                        </a:rPr>
                        <a:t>Manual Withdrawal Request </a:t>
                      </a:r>
                    </a:p>
                  </a:txBody>
                  <a:tcPr anchor="ctr">
                    <a:solidFill>
                      <a:schemeClr val="bg1">
                        <a:lumMod val="75000"/>
                      </a:schemeClr>
                    </a:solidFill>
                  </a:tcPr>
                </a:tc>
                <a:tc>
                  <a:txBody>
                    <a:bodyPr/>
                    <a:lstStyle/>
                    <a:p>
                      <a:r>
                        <a:rPr lang="en-US" sz="1800" spc="50" dirty="0">
                          <a:latin typeface="+mn-lt"/>
                        </a:rPr>
                        <a:t>$15</a:t>
                      </a:r>
                    </a:p>
                  </a:txBody>
                  <a:tcPr anchor="ctr">
                    <a:solidFill>
                      <a:schemeClr val="bg1">
                        <a:lumMod val="75000"/>
                      </a:schemeClr>
                    </a:solidFill>
                  </a:tcPr>
                </a:tc>
                <a:tc>
                  <a:txBody>
                    <a:bodyPr/>
                    <a:lstStyle/>
                    <a:p>
                      <a:r>
                        <a:rPr lang="en-US" sz="1800" spc="50" dirty="0">
                          <a:latin typeface="+mn-lt"/>
                        </a:rPr>
                        <a:t>Use</a:t>
                      </a:r>
                      <a:r>
                        <a:rPr lang="en-US" sz="1800" spc="50" baseline="0" dirty="0">
                          <a:latin typeface="+mn-lt"/>
                        </a:rPr>
                        <a:t> Online Transfers</a:t>
                      </a:r>
                      <a:endParaRPr lang="en-US" sz="1800" spc="50" dirty="0">
                        <a:latin typeface="+mn-lt"/>
                      </a:endParaRPr>
                    </a:p>
                  </a:txBody>
                  <a:tcPr anchor="ctr">
                    <a:solidFill>
                      <a:schemeClr val="bg1">
                        <a:lumMod val="75000"/>
                      </a:schemeClr>
                    </a:solidFill>
                  </a:tcPr>
                </a:tc>
                <a:extLst>
                  <a:ext uri="{0D108BD9-81ED-4DB2-BD59-A6C34878D82A}">
                    <a16:rowId xmlns:a16="http://schemas.microsoft.com/office/drawing/2014/main" val="10003"/>
                  </a:ext>
                </a:extLst>
              </a:tr>
              <a:tr h="1117010">
                <a:tc>
                  <a:txBody>
                    <a:bodyPr/>
                    <a:lstStyle/>
                    <a:p>
                      <a:r>
                        <a:rPr lang="en-US" sz="1800" b="1" spc="50" dirty="0">
                          <a:latin typeface="+mn-lt"/>
                        </a:rPr>
                        <a:t>Investment Account Fee (optional</a:t>
                      </a:r>
                      <a:r>
                        <a:rPr lang="en-US" sz="1800" b="1" spc="50" baseline="0" dirty="0">
                          <a:latin typeface="+mn-lt"/>
                        </a:rPr>
                        <a:t> service)</a:t>
                      </a:r>
                      <a:endParaRPr lang="en-US" sz="1800" b="1" spc="50" dirty="0">
                        <a:latin typeface="+mn-lt"/>
                      </a:endParaRPr>
                    </a:p>
                  </a:txBody>
                  <a:tcPr anchor="ctr"/>
                </a:tc>
                <a:tc>
                  <a:txBody>
                    <a:bodyPr/>
                    <a:lstStyle/>
                    <a:p>
                      <a:r>
                        <a:rPr lang="en-US" sz="1800" spc="50" dirty="0">
                          <a:latin typeface="+mn-lt"/>
                        </a:rPr>
                        <a:t>$3</a:t>
                      </a:r>
                      <a:r>
                        <a:rPr lang="en-US" sz="1800" spc="50" baseline="0" dirty="0">
                          <a:latin typeface="+mn-lt"/>
                        </a:rPr>
                        <a:t> per month </a:t>
                      </a:r>
                    </a:p>
                    <a:p>
                      <a:r>
                        <a:rPr lang="en-US" sz="1800" spc="50" baseline="0" dirty="0">
                          <a:latin typeface="+mn-lt"/>
                        </a:rPr>
                        <a:t>(no trading fees) </a:t>
                      </a:r>
                      <a:endParaRPr lang="en-US" sz="1800" spc="50" dirty="0">
                        <a:latin typeface="+mn-lt"/>
                      </a:endParaRPr>
                    </a:p>
                  </a:txBody>
                  <a:tcPr anchor="ctr"/>
                </a:tc>
                <a:tc>
                  <a:txBody>
                    <a:bodyPr/>
                    <a:lstStyle/>
                    <a:p>
                      <a:r>
                        <a:rPr lang="en-US" sz="1800" spc="50" dirty="0">
                          <a:latin typeface="+mn-lt"/>
                        </a:rPr>
                        <a:t>Wait</a:t>
                      </a:r>
                      <a:r>
                        <a:rPr lang="en-US" sz="1800" spc="50" baseline="0" dirty="0">
                          <a:latin typeface="+mn-lt"/>
                        </a:rPr>
                        <a:t> to invest until you fee your balance and earnings are likely to off-set any potential expenses</a:t>
                      </a:r>
                      <a:endParaRPr lang="en-US" sz="1800" spc="50" dirty="0">
                        <a:latin typeface="+mn-lt"/>
                      </a:endParaRPr>
                    </a:p>
                  </a:txBody>
                  <a:tcPr anchor="ct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6CB9A510-9FB1-4444-BE66-417142397B72}"/>
              </a:ext>
            </a:extLst>
          </p:cNvPr>
          <p:cNvSpPr txBox="1"/>
          <p:nvPr/>
        </p:nvSpPr>
        <p:spPr>
          <a:xfrm>
            <a:off x="781870" y="1510865"/>
            <a:ext cx="10628260" cy="707886"/>
          </a:xfrm>
          <a:prstGeom prst="rect">
            <a:avLst/>
          </a:prstGeom>
          <a:noFill/>
        </p:spPr>
        <p:txBody>
          <a:bodyPr wrap="square">
            <a:spAutoFit/>
          </a:bodyPr>
          <a:lstStyle/>
          <a:p>
            <a:r>
              <a:rPr lang="en-US" sz="2000" b="1" cap="all" spc="100" dirty="0">
                <a:solidFill>
                  <a:schemeClr val="accent2"/>
                </a:solidFill>
                <a:latin typeface="Lato" panose="020F0502020204030203" pitchFamily="34" charset="0"/>
              </a:rPr>
              <a:t>A complete list of fees and terms are provided in the Account holder Terms &amp; Conditions, available in </a:t>
            </a:r>
            <a:r>
              <a:rPr lang="en-US" sz="2000" b="1" cap="all" spc="100" dirty="0" err="1">
                <a:solidFill>
                  <a:schemeClr val="accent2"/>
                </a:solidFill>
                <a:latin typeface="Lato" panose="020F0502020204030203" pitchFamily="34" charset="0"/>
              </a:rPr>
              <a:t>briweb</a:t>
            </a:r>
            <a:r>
              <a:rPr lang="en-US" sz="2000" b="1" cap="all" spc="100" dirty="0">
                <a:solidFill>
                  <a:schemeClr val="accent2"/>
                </a:solidFill>
                <a:latin typeface="Lato" panose="020F0502020204030203" pitchFamily="34" charset="0"/>
              </a:rPr>
              <a:t>.</a:t>
            </a:r>
          </a:p>
        </p:txBody>
      </p:sp>
      <p:sp>
        <p:nvSpPr>
          <p:cNvPr id="6" name="Title 5">
            <a:extLst>
              <a:ext uri="{FF2B5EF4-FFF2-40B4-BE49-F238E27FC236}">
                <a16:creationId xmlns:a16="http://schemas.microsoft.com/office/drawing/2014/main" id="{2D9929E8-9BB7-C569-2084-C6B8D6A4955A}"/>
              </a:ext>
            </a:extLst>
          </p:cNvPr>
          <p:cNvSpPr>
            <a:spLocks noGrp="1"/>
          </p:cNvSpPr>
          <p:nvPr>
            <p:ph type="title"/>
          </p:nvPr>
        </p:nvSpPr>
        <p:spPr/>
        <p:txBody>
          <a:bodyPr/>
          <a:lstStyle/>
          <a:p>
            <a:r>
              <a:rPr lang="en-US" dirty="0"/>
              <a:t>UMB Bank Fees to Note</a:t>
            </a:r>
          </a:p>
        </p:txBody>
      </p:sp>
    </p:spTree>
    <p:extLst>
      <p:ext uri="{BB962C8B-B14F-4D97-AF65-F5344CB8AC3E}">
        <p14:creationId xmlns:p14="http://schemas.microsoft.com/office/powerpoint/2010/main" val="102051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5B419F-54E4-3078-64A0-B066E56D8289}"/>
              </a:ext>
            </a:extLst>
          </p:cNvPr>
          <p:cNvGrpSpPr/>
          <p:nvPr/>
        </p:nvGrpSpPr>
        <p:grpSpPr>
          <a:xfrm>
            <a:off x="768882" y="2098014"/>
            <a:ext cx="3215405" cy="3885176"/>
            <a:chOff x="768882" y="2098014"/>
            <a:chExt cx="3215405" cy="3885176"/>
          </a:xfrm>
        </p:grpSpPr>
        <p:pic>
          <p:nvPicPr>
            <p:cNvPr id="2" name="Picture 1">
              <a:extLst>
                <a:ext uri="{FF2B5EF4-FFF2-40B4-BE49-F238E27FC236}">
                  <a16:creationId xmlns:a16="http://schemas.microsoft.com/office/drawing/2014/main" id="{0E8C1775-FDE0-B14A-11D9-AA6B00605BE7}"/>
                </a:ext>
              </a:extLst>
            </p:cNvPr>
            <p:cNvPicPr>
              <a:picLocks noChangeAspect="1"/>
            </p:cNvPicPr>
            <p:nvPr/>
          </p:nvPicPr>
          <p:blipFill>
            <a:blip r:embed="rId3"/>
            <a:stretch>
              <a:fillRect/>
            </a:stretch>
          </p:blipFill>
          <p:spPr>
            <a:xfrm>
              <a:off x="823975" y="2098014"/>
              <a:ext cx="3108480" cy="1762459"/>
            </a:xfrm>
            <a:prstGeom prst="rect">
              <a:avLst/>
            </a:prstGeom>
          </p:spPr>
        </p:pic>
        <p:grpSp>
          <p:nvGrpSpPr>
            <p:cNvPr id="12" name="Group 11">
              <a:extLst>
                <a:ext uri="{FF2B5EF4-FFF2-40B4-BE49-F238E27FC236}">
                  <a16:creationId xmlns:a16="http://schemas.microsoft.com/office/drawing/2014/main" id="{D0CED5C6-A7B5-965E-F809-ECCD4135C49D}"/>
                </a:ext>
              </a:extLst>
            </p:cNvPr>
            <p:cNvGrpSpPr/>
            <p:nvPr/>
          </p:nvGrpSpPr>
          <p:grpSpPr>
            <a:xfrm>
              <a:off x="768882" y="3045069"/>
              <a:ext cx="3215405" cy="2938121"/>
              <a:chOff x="768882" y="3045069"/>
              <a:chExt cx="3215405" cy="2938121"/>
            </a:xfrm>
          </p:grpSpPr>
          <p:sp>
            <p:nvSpPr>
              <p:cNvPr id="7" name="TextBox 6">
                <a:extLst>
                  <a:ext uri="{FF2B5EF4-FFF2-40B4-BE49-F238E27FC236}">
                    <a16:creationId xmlns:a16="http://schemas.microsoft.com/office/drawing/2014/main" id="{7BDC0E6F-602A-3E4B-B0EB-7E0F614C82B3}"/>
                  </a:ext>
                </a:extLst>
              </p:cNvPr>
              <p:cNvSpPr txBox="1"/>
              <p:nvPr/>
            </p:nvSpPr>
            <p:spPr>
              <a:xfrm>
                <a:off x="917607" y="4308474"/>
                <a:ext cx="2917955" cy="523220"/>
              </a:xfrm>
              <a:prstGeom prst="rect">
                <a:avLst/>
              </a:prstGeom>
              <a:noFill/>
            </p:spPr>
            <p:txBody>
              <a:bodyPr wrap="square" rtlCol="0">
                <a:spAutoFit/>
              </a:bodyPr>
              <a:lstStyle/>
              <a:p>
                <a:pPr algn="ctr"/>
                <a:r>
                  <a:rPr lang="en-US" sz="2800" b="1" dirty="0">
                    <a:solidFill>
                      <a:schemeClr val="tx2"/>
                    </a:solidFill>
                  </a:rPr>
                  <a:t>Benefit Resource</a:t>
                </a:r>
              </a:p>
            </p:txBody>
          </p:sp>
          <p:pic>
            <p:nvPicPr>
              <p:cNvPr id="8" name="Picture 7">
                <a:extLst>
                  <a:ext uri="{FF2B5EF4-FFF2-40B4-BE49-F238E27FC236}">
                    <a16:creationId xmlns:a16="http://schemas.microsoft.com/office/drawing/2014/main" id="{9CF95992-965A-112C-1E3D-7E2B2AF352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808166">
                <a:off x="2603155" y="3045069"/>
                <a:ext cx="1328160" cy="83435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0D35A00-78E3-0C55-1D5D-95F622FE5557}"/>
                  </a:ext>
                </a:extLst>
              </p:cNvPr>
              <p:cNvSpPr txBox="1"/>
              <p:nvPr/>
            </p:nvSpPr>
            <p:spPr>
              <a:xfrm>
                <a:off x="768882" y="4905972"/>
                <a:ext cx="3215405" cy="1077218"/>
              </a:xfrm>
              <a:prstGeom prst="rect">
                <a:avLst/>
              </a:prstGeom>
              <a:noFill/>
            </p:spPr>
            <p:txBody>
              <a:bodyPr wrap="square" rtlCol="0">
                <a:spAutoFit/>
              </a:bodyPr>
              <a:lstStyle/>
              <a:p>
                <a:pPr algn="ctr"/>
                <a:r>
                  <a:rPr lang="en-US" sz="1600" i="1" spc="50" dirty="0"/>
                  <a:t>Customer Support</a:t>
                </a:r>
              </a:p>
              <a:p>
                <a:pPr algn="ctr"/>
                <a:r>
                  <a:rPr lang="en-US" sz="1600" i="1" spc="50" dirty="0"/>
                  <a:t>Web Portal &amp; Account Login</a:t>
                </a:r>
              </a:p>
              <a:p>
                <a:pPr algn="ctr"/>
                <a:r>
                  <a:rPr lang="en-US" sz="1600" i="1" spc="50" dirty="0"/>
                  <a:t>Ongoing Communications</a:t>
                </a:r>
              </a:p>
              <a:p>
                <a:pPr algn="ctr"/>
                <a:r>
                  <a:rPr lang="en-US" sz="1600" i="1" spc="50" dirty="0"/>
                  <a:t>Beniversal</a:t>
                </a:r>
                <a:r>
                  <a:rPr lang="en-US" sz="1600" i="1" spc="50" baseline="30000" dirty="0"/>
                  <a:t>®</a:t>
                </a:r>
                <a:r>
                  <a:rPr lang="en-US" sz="1600" i="1" spc="50" dirty="0"/>
                  <a:t> Prepaid Mastercard</a:t>
                </a:r>
                <a:r>
                  <a:rPr lang="en-US" sz="1600" i="1" spc="50" baseline="30000" dirty="0"/>
                  <a:t>®</a:t>
                </a:r>
                <a:endParaRPr lang="en-US" i="1" spc="50" baseline="30000" dirty="0"/>
              </a:p>
            </p:txBody>
          </p:sp>
        </p:grpSp>
      </p:grpSp>
      <p:grpSp>
        <p:nvGrpSpPr>
          <p:cNvPr id="14" name="Group 13">
            <a:extLst>
              <a:ext uri="{FF2B5EF4-FFF2-40B4-BE49-F238E27FC236}">
                <a16:creationId xmlns:a16="http://schemas.microsoft.com/office/drawing/2014/main" id="{9074CFA0-3D7D-E3F9-AD14-38AC7B32E109}"/>
              </a:ext>
            </a:extLst>
          </p:cNvPr>
          <p:cNvGrpSpPr/>
          <p:nvPr/>
        </p:nvGrpSpPr>
        <p:grpSpPr>
          <a:xfrm>
            <a:off x="8746544" y="1887857"/>
            <a:ext cx="2812297" cy="4095333"/>
            <a:chOff x="8746544" y="1887857"/>
            <a:chExt cx="2812297" cy="4095333"/>
          </a:xfrm>
        </p:grpSpPr>
        <p:sp>
          <p:nvSpPr>
            <p:cNvPr id="13" name="TextBox 12">
              <a:extLst>
                <a:ext uri="{FF2B5EF4-FFF2-40B4-BE49-F238E27FC236}">
                  <a16:creationId xmlns:a16="http://schemas.microsoft.com/office/drawing/2014/main" id="{0E5C8AF8-051A-E6C7-7292-DB274FC2EE66}"/>
                </a:ext>
              </a:extLst>
            </p:cNvPr>
            <p:cNvSpPr txBox="1"/>
            <p:nvPr/>
          </p:nvSpPr>
          <p:spPr>
            <a:xfrm>
              <a:off x="8823293" y="4308474"/>
              <a:ext cx="2658798" cy="480131"/>
            </a:xfrm>
            <a:prstGeom prst="rect">
              <a:avLst/>
            </a:prstGeom>
            <a:noFill/>
          </p:spPr>
          <p:txBody>
            <a:bodyPr wrap="square" rtlCol="0">
              <a:spAutoFit/>
            </a:bodyPr>
            <a:lstStyle/>
            <a:p>
              <a:pPr algn="ctr">
                <a:lnSpc>
                  <a:spcPct val="90000"/>
                </a:lnSpc>
              </a:pPr>
              <a:r>
                <a:rPr lang="en-US" sz="2800" b="1" dirty="0">
                  <a:solidFill>
                    <a:schemeClr val="tx2"/>
                  </a:solidFill>
                </a:rPr>
                <a:t>Piermont Bank</a:t>
              </a:r>
            </a:p>
          </p:txBody>
        </p:sp>
        <p:pic>
          <p:nvPicPr>
            <p:cNvPr id="15" name="Graphic 14">
              <a:extLst>
                <a:ext uri="{FF2B5EF4-FFF2-40B4-BE49-F238E27FC236}">
                  <a16:creationId xmlns:a16="http://schemas.microsoft.com/office/drawing/2014/main" id="{F4E08243-47DC-F630-68B4-8E97F8E871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14454" y="1887857"/>
              <a:ext cx="1876476" cy="187647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A4F0FAB1-E17F-6AF1-D68B-EAD2038C10A5}"/>
                </a:ext>
              </a:extLst>
            </p:cNvPr>
            <p:cNvSpPr txBox="1"/>
            <p:nvPr/>
          </p:nvSpPr>
          <p:spPr>
            <a:xfrm>
              <a:off x="8746544" y="4905972"/>
              <a:ext cx="2812297" cy="1077218"/>
            </a:xfrm>
            <a:prstGeom prst="rect">
              <a:avLst/>
            </a:prstGeom>
            <a:noFill/>
          </p:spPr>
          <p:txBody>
            <a:bodyPr wrap="square" rtlCol="0">
              <a:spAutoFit/>
            </a:bodyPr>
            <a:lstStyle/>
            <a:p>
              <a:pPr algn="ctr"/>
              <a:r>
                <a:rPr lang="en-US" sz="1600" i="1" spc="50" dirty="0"/>
                <a:t>Holds HSA Funds</a:t>
              </a:r>
            </a:p>
            <a:p>
              <a:pPr algn="ctr"/>
              <a:r>
                <a:rPr lang="en-US" sz="1600" i="1" spc="50" dirty="0"/>
                <a:t>Secure FDIC-Insured account</a:t>
              </a:r>
            </a:p>
            <a:p>
              <a:pPr algn="ctr"/>
              <a:r>
                <a:rPr lang="en-US" sz="1600" i="1" spc="50" dirty="0"/>
                <a:t>Fund Management</a:t>
              </a:r>
            </a:p>
            <a:p>
              <a:pPr algn="ctr"/>
              <a:r>
                <a:rPr lang="en-US" sz="1600" i="1" spc="50" dirty="0"/>
                <a:t>Tax reporting</a:t>
              </a:r>
            </a:p>
          </p:txBody>
        </p:sp>
      </p:grpSp>
      <p:pic>
        <p:nvPicPr>
          <p:cNvPr id="11" name="Graphic 10" descr="Link with solid fill">
            <a:extLst>
              <a:ext uri="{FF2B5EF4-FFF2-40B4-BE49-F238E27FC236}">
                <a16:creationId xmlns:a16="http://schemas.microsoft.com/office/drawing/2014/main" id="{EA21F9C4-61F8-8BBD-2A91-C279F7F9C2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77633">
            <a:off x="3986864" y="2707267"/>
            <a:ext cx="914400" cy="914400"/>
          </a:xfrm>
          <a:prstGeom prst="rect">
            <a:avLst/>
          </a:prstGeom>
        </p:spPr>
      </p:pic>
      <p:pic>
        <p:nvPicPr>
          <p:cNvPr id="16" name="Graphic 15" descr="Transfer with solid fill">
            <a:extLst>
              <a:ext uri="{FF2B5EF4-FFF2-40B4-BE49-F238E27FC236}">
                <a16:creationId xmlns:a16="http://schemas.microsoft.com/office/drawing/2014/main" id="{430F4569-109C-6255-0C4F-0EC7F62957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79777" y="2826095"/>
            <a:ext cx="914400" cy="914400"/>
          </a:xfrm>
          <a:prstGeom prst="rect">
            <a:avLst/>
          </a:prstGeom>
        </p:spPr>
      </p:pic>
      <p:grpSp>
        <p:nvGrpSpPr>
          <p:cNvPr id="3" name="Group 2">
            <a:extLst>
              <a:ext uri="{FF2B5EF4-FFF2-40B4-BE49-F238E27FC236}">
                <a16:creationId xmlns:a16="http://schemas.microsoft.com/office/drawing/2014/main" id="{1B97158C-D16D-B318-3815-A855A3CB5FDE}"/>
              </a:ext>
            </a:extLst>
          </p:cNvPr>
          <p:cNvGrpSpPr/>
          <p:nvPr/>
        </p:nvGrpSpPr>
        <p:grpSpPr>
          <a:xfrm>
            <a:off x="4600601" y="1963724"/>
            <a:ext cx="3529628" cy="4019466"/>
            <a:chOff x="4763490" y="1963724"/>
            <a:chExt cx="3529628" cy="4019466"/>
          </a:xfrm>
        </p:grpSpPr>
        <p:sp>
          <p:nvSpPr>
            <p:cNvPr id="10" name="TextBox 9">
              <a:extLst>
                <a:ext uri="{FF2B5EF4-FFF2-40B4-BE49-F238E27FC236}">
                  <a16:creationId xmlns:a16="http://schemas.microsoft.com/office/drawing/2014/main" id="{E5D154E3-04A9-428A-9D03-990B41AB6C72}"/>
                </a:ext>
              </a:extLst>
            </p:cNvPr>
            <p:cNvSpPr txBox="1"/>
            <p:nvPr/>
          </p:nvSpPr>
          <p:spPr>
            <a:xfrm>
              <a:off x="5198905" y="4308474"/>
              <a:ext cx="2658798" cy="523220"/>
            </a:xfrm>
            <a:prstGeom prst="rect">
              <a:avLst/>
            </a:prstGeom>
            <a:noFill/>
          </p:spPr>
          <p:txBody>
            <a:bodyPr wrap="square" rtlCol="0">
              <a:spAutoFit/>
            </a:bodyPr>
            <a:lstStyle/>
            <a:p>
              <a:pPr algn="ctr"/>
              <a:r>
                <a:rPr lang="en-US" sz="2800" b="1" dirty="0">
                  <a:solidFill>
                    <a:schemeClr val="tx2"/>
                  </a:solidFill>
                </a:rPr>
                <a:t>HSA Services</a:t>
              </a:r>
            </a:p>
          </p:txBody>
        </p:sp>
        <p:pic>
          <p:nvPicPr>
            <p:cNvPr id="4" name="Picture 3">
              <a:extLst>
                <a:ext uri="{FF2B5EF4-FFF2-40B4-BE49-F238E27FC236}">
                  <a16:creationId xmlns:a16="http://schemas.microsoft.com/office/drawing/2014/main" id="{ADAD3C94-0B00-4363-A97F-AC1ECABFADE2}"/>
                </a:ext>
              </a:extLst>
            </p:cNvPr>
            <p:cNvPicPr>
              <a:picLocks noChangeAspect="1"/>
            </p:cNvPicPr>
            <p:nvPr/>
          </p:nvPicPr>
          <p:blipFill>
            <a:blip r:embed="rId11"/>
            <a:stretch>
              <a:fillRect/>
            </a:stretch>
          </p:blipFill>
          <p:spPr>
            <a:xfrm>
              <a:off x="5234219" y="1963724"/>
              <a:ext cx="2588171" cy="2094182"/>
            </a:xfrm>
            <a:prstGeom prst="rect">
              <a:avLst/>
            </a:prstGeom>
            <a:effectLst>
              <a:outerShdw blurRad="101600" dist="127000" dir="2700000" algn="ctr" rotWithShape="0">
                <a:schemeClr val="tx1">
                  <a:alpha val="50000"/>
                </a:schemeClr>
              </a:outerShdw>
            </a:effectLst>
          </p:spPr>
        </p:pic>
        <p:sp>
          <p:nvSpPr>
            <p:cNvPr id="18" name="TextBox 17">
              <a:extLst>
                <a:ext uri="{FF2B5EF4-FFF2-40B4-BE49-F238E27FC236}">
                  <a16:creationId xmlns:a16="http://schemas.microsoft.com/office/drawing/2014/main" id="{32804BB5-9979-23F8-71CB-CDC7C2F3E1DF}"/>
                </a:ext>
              </a:extLst>
            </p:cNvPr>
            <p:cNvSpPr txBox="1"/>
            <p:nvPr/>
          </p:nvSpPr>
          <p:spPr>
            <a:xfrm>
              <a:off x="4763490" y="4905972"/>
              <a:ext cx="3529628" cy="1077218"/>
            </a:xfrm>
            <a:prstGeom prst="rect">
              <a:avLst/>
            </a:prstGeom>
            <a:noFill/>
          </p:spPr>
          <p:txBody>
            <a:bodyPr wrap="square" rtlCol="0">
              <a:spAutoFit/>
            </a:bodyPr>
            <a:lstStyle/>
            <a:p>
              <a:pPr algn="ctr"/>
              <a:r>
                <a:rPr lang="en-US" sz="1600" b="1" i="1" spc="50" dirty="0"/>
                <a:t>Use “Manage My HSA” to:</a:t>
              </a:r>
            </a:p>
            <a:p>
              <a:pPr algn="ctr"/>
              <a:r>
                <a:rPr lang="en-US" sz="1600" i="1" spc="50" dirty="0"/>
                <a:t>Transfer Funds</a:t>
              </a:r>
            </a:p>
            <a:p>
              <a:pPr algn="ctr"/>
              <a:r>
                <a:rPr lang="en-US" sz="1600" i="1" spc="50" dirty="0"/>
                <a:t>Access Statements &amp; Tax Documents</a:t>
              </a:r>
            </a:p>
            <a:p>
              <a:pPr algn="ctr"/>
              <a:r>
                <a:rPr lang="en-US" sz="1600" i="1" spc="50" dirty="0"/>
                <a:t>Manage HSA Investments</a:t>
              </a:r>
            </a:p>
          </p:txBody>
        </p:sp>
      </p:grpSp>
      <p:sp>
        <p:nvSpPr>
          <p:cNvPr id="19" name="Title 18">
            <a:extLst>
              <a:ext uri="{FF2B5EF4-FFF2-40B4-BE49-F238E27FC236}">
                <a16:creationId xmlns:a16="http://schemas.microsoft.com/office/drawing/2014/main" id="{CE68C357-8362-DE8F-0C64-927F42FEF612}"/>
              </a:ext>
            </a:extLst>
          </p:cNvPr>
          <p:cNvSpPr>
            <a:spLocks noGrp="1"/>
          </p:cNvSpPr>
          <p:nvPr>
            <p:ph type="title"/>
          </p:nvPr>
        </p:nvSpPr>
        <p:spPr/>
        <p:txBody>
          <a:bodyPr/>
          <a:lstStyle/>
          <a:p>
            <a:r>
              <a:rPr lang="en-US" sz="4800" dirty="0"/>
              <a:t>HSA Custodial Relationship</a:t>
            </a:r>
            <a:endParaRPr lang="en-US" dirty="0"/>
          </a:p>
        </p:txBody>
      </p:sp>
      <p:sp>
        <p:nvSpPr>
          <p:cNvPr id="21" name="TextBox 20">
            <a:extLst>
              <a:ext uri="{FF2B5EF4-FFF2-40B4-BE49-F238E27FC236}">
                <a16:creationId xmlns:a16="http://schemas.microsoft.com/office/drawing/2014/main" id="{C7EB4A46-F2EF-8E99-B8BE-E2BD38B14298}"/>
              </a:ext>
            </a:extLst>
          </p:cNvPr>
          <p:cNvSpPr txBox="1"/>
          <p:nvPr/>
        </p:nvSpPr>
        <p:spPr>
          <a:xfrm>
            <a:off x="609600" y="6431191"/>
            <a:ext cx="10972799" cy="276999"/>
          </a:xfrm>
          <a:prstGeom prst="rect">
            <a:avLst/>
          </a:prstGeom>
          <a:noFill/>
          <a:ln w="28575" cmpd="sng">
            <a:noFill/>
          </a:ln>
        </p:spPr>
        <p:txBody>
          <a:bodyPr wrap="square" rtlCol="0">
            <a:spAutoFit/>
          </a:bodyPr>
          <a:lstStyle/>
          <a:p>
            <a:pPr marL="0" lvl="1" algn="ctr"/>
            <a:r>
              <a:rPr lang="en-US" sz="1200" spc="50" dirty="0">
                <a:solidFill>
                  <a:schemeClr val="accent2"/>
                </a:solidFill>
              </a:rPr>
              <a:t>Investment products are not FDIC insured, are not guaranteed, and may lose value.</a:t>
            </a:r>
          </a:p>
        </p:txBody>
      </p:sp>
    </p:spTree>
    <p:extLst>
      <p:ext uri="{BB962C8B-B14F-4D97-AF65-F5344CB8AC3E}">
        <p14:creationId xmlns:p14="http://schemas.microsoft.com/office/powerpoint/2010/main" val="274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300789" y="1771957"/>
            <a:ext cx="4957011" cy="3991809"/>
          </a:xfrm>
        </p:spPr>
        <p:txBody>
          <a:bodyPr anchor="ctr">
            <a:noAutofit/>
          </a:bodyPr>
          <a:lstStyle/>
          <a:p>
            <a:pPr marL="457182" lvl="1" indent="0">
              <a:buNone/>
              <a:defRPr/>
            </a:pPr>
            <a:r>
              <a:rPr lang="en-US" b="1" cap="all" spc="100" dirty="0">
                <a:solidFill>
                  <a:schemeClr val="tx2"/>
                </a:solidFill>
                <a:latin typeface="Lato" panose="020F0502020204030203" pitchFamily="34" charset="0"/>
              </a:rPr>
              <a:t>HSA Online Banking</a:t>
            </a:r>
          </a:p>
          <a:p>
            <a:pPr marL="800082" lvl="1" indent="-342900">
              <a:buFont typeface="Arial" panose="020B0604020202020204" pitchFamily="34" charset="0"/>
              <a:buChar char="•"/>
              <a:defRPr/>
            </a:pPr>
            <a:r>
              <a:rPr lang="en-US" sz="1800" dirty="0"/>
              <a:t>Online Transfers </a:t>
            </a:r>
          </a:p>
          <a:p>
            <a:pPr marL="800082" lvl="1" indent="-342900">
              <a:buFont typeface="Arial" panose="020B0604020202020204" pitchFamily="34" charset="0"/>
              <a:buChar char="•"/>
              <a:defRPr/>
            </a:pPr>
            <a:r>
              <a:rPr lang="en-US" sz="1800" dirty="0"/>
              <a:t>Pay Bills</a:t>
            </a:r>
          </a:p>
          <a:p>
            <a:pPr marL="800082" lvl="1" indent="-342900">
              <a:buFont typeface="Arial" panose="020B0604020202020204" pitchFamily="34" charset="0"/>
              <a:buChar char="•"/>
              <a:defRPr/>
            </a:pPr>
            <a:r>
              <a:rPr lang="en-US" sz="1800" dirty="0"/>
              <a:t>View Transactions</a:t>
            </a:r>
          </a:p>
          <a:p>
            <a:pPr lvl="1">
              <a:defRPr/>
            </a:pPr>
            <a:endParaRPr lang="en-US" sz="600" dirty="0"/>
          </a:p>
          <a:p>
            <a:pPr marL="457182" lvl="1" indent="0">
              <a:buNone/>
              <a:defRPr/>
            </a:pPr>
            <a:r>
              <a:rPr lang="en-US" b="1" cap="all" spc="100" dirty="0">
                <a:solidFill>
                  <a:schemeClr val="tx2"/>
                </a:solidFill>
                <a:latin typeface="Lato" panose="020F0502020204030203" pitchFamily="34" charset="0"/>
              </a:rPr>
              <a:t>HSA Tax Information</a:t>
            </a:r>
          </a:p>
          <a:p>
            <a:pPr marL="800082" lvl="1" indent="-342900">
              <a:buFont typeface="Arial" panose="020B0604020202020204" pitchFamily="34" charset="0"/>
              <a:buChar char="•"/>
              <a:defRPr/>
            </a:pPr>
            <a:r>
              <a:rPr lang="en-US" sz="1800" dirty="0">
                <a:latin typeface="Lato" panose="020F0502020204030203" pitchFamily="34" charset="0"/>
              </a:rPr>
              <a:t>You will receive an email notification when your tax forms are ready</a:t>
            </a:r>
          </a:p>
          <a:p>
            <a:pPr marL="800082" lvl="1" indent="-342900">
              <a:buFont typeface="Arial" panose="020B0604020202020204" pitchFamily="34" charset="0"/>
              <a:buChar char="•"/>
              <a:defRPr/>
            </a:pPr>
            <a:r>
              <a:rPr lang="en-US" sz="1800" dirty="0">
                <a:latin typeface="Lato" panose="020F0502020204030203" pitchFamily="34" charset="0"/>
              </a:rPr>
              <a:t>IRS Form 1099-SA: Provided by Jan. 31</a:t>
            </a:r>
          </a:p>
          <a:p>
            <a:pPr marL="800082" lvl="1" indent="-342900">
              <a:buFont typeface="Arial" panose="020B0604020202020204" pitchFamily="34" charset="0"/>
              <a:buChar char="•"/>
              <a:defRPr/>
            </a:pPr>
            <a:r>
              <a:rPr lang="en-US" sz="1800" dirty="0">
                <a:latin typeface="Lato" panose="020F0502020204030203" pitchFamily="34" charset="0"/>
              </a:rPr>
              <a:t>IRS Form 5498-SA: Provided by Jan. 31 </a:t>
            </a:r>
            <a:r>
              <a:rPr lang="en-US" sz="1800" i="1" dirty="0">
                <a:latin typeface="Lato" panose="020F0502020204030203" pitchFamily="34" charset="0"/>
              </a:rPr>
              <a:t>(or May 31 if making prior year contributions)</a:t>
            </a:r>
          </a:p>
          <a:p>
            <a:pPr lvl="1">
              <a:defRPr/>
            </a:pPr>
            <a:endParaRPr lang="en-US" sz="600" b="1" cap="all" spc="100" dirty="0">
              <a:solidFill>
                <a:schemeClr val="tx2"/>
              </a:solidFill>
              <a:latin typeface="Lato" panose="020F0502020204030203" pitchFamily="34" charset="0"/>
            </a:endParaRPr>
          </a:p>
          <a:p>
            <a:pPr marL="457182" lvl="1" indent="0">
              <a:buNone/>
              <a:defRPr/>
            </a:pPr>
            <a:r>
              <a:rPr lang="en-US" b="1" cap="all" spc="100" dirty="0">
                <a:solidFill>
                  <a:schemeClr val="tx2"/>
                </a:solidFill>
                <a:latin typeface="Lato" panose="020F0502020204030203" pitchFamily="34" charset="0"/>
              </a:rPr>
              <a:t>HSA Investments</a:t>
            </a:r>
          </a:p>
        </p:txBody>
      </p:sp>
      <p:pic>
        <p:nvPicPr>
          <p:cNvPr id="9" name="Picture 8" descr="A screenshot of a computer&#10;&#10;Description automatically generated">
            <a:extLst>
              <a:ext uri="{FF2B5EF4-FFF2-40B4-BE49-F238E27FC236}">
                <a16:creationId xmlns:a16="http://schemas.microsoft.com/office/drawing/2014/main" id="{DDBF7A14-7791-D325-E4C5-6372097E1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824441"/>
            <a:ext cx="6344595" cy="3991808"/>
          </a:xfrm>
          <a:prstGeom prst="rect">
            <a:avLst/>
          </a:prstGeom>
        </p:spPr>
      </p:pic>
      <p:sp>
        <p:nvSpPr>
          <p:cNvPr id="6" name="TextBox 5">
            <a:extLst>
              <a:ext uri="{FF2B5EF4-FFF2-40B4-BE49-F238E27FC236}">
                <a16:creationId xmlns:a16="http://schemas.microsoft.com/office/drawing/2014/main" id="{2FCFA550-28CF-6716-C670-84C05C174946}"/>
              </a:ext>
            </a:extLst>
          </p:cNvPr>
          <p:cNvSpPr txBox="1"/>
          <p:nvPr/>
        </p:nvSpPr>
        <p:spPr>
          <a:xfrm>
            <a:off x="0" y="6276074"/>
            <a:ext cx="12192000"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See our walkthrough of the HSA experience: </a:t>
            </a:r>
            <a:r>
              <a:rPr lang="en-US" altLang="en-US" sz="2000" b="1" u="sng" dirty="0">
                <a:solidFill>
                  <a:schemeClr val="accent6"/>
                </a:solidFill>
              </a:rPr>
              <a:t>vimeo.com/718804805 </a:t>
            </a:r>
          </a:p>
        </p:txBody>
      </p:sp>
      <p:sp>
        <p:nvSpPr>
          <p:cNvPr id="8" name="Title 7">
            <a:extLst>
              <a:ext uri="{FF2B5EF4-FFF2-40B4-BE49-F238E27FC236}">
                <a16:creationId xmlns:a16="http://schemas.microsoft.com/office/drawing/2014/main" id="{3411B46C-BB72-72D4-53DE-ECCB84DA9A2C}"/>
              </a:ext>
            </a:extLst>
          </p:cNvPr>
          <p:cNvSpPr>
            <a:spLocks noGrp="1"/>
          </p:cNvSpPr>
          <p:nvPr>
            <p:ph type="title"/>
          </p:nvPr>
        </p:nvSpPr>
        <p:spPr/>
        <p:txBody>
          <a:bodyPr/>
          <a:lstStyle/>
          <a:p>
            <a:r>
              <a:rPr lang="en-US" sz="4400" dirty="0"/>
              <a:t>HSA Management Portal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6A651-F306-110F-5EE1-7824E12EA96A}"/>
              </a:ext>
            </a:extLst>
          </p:cNvPr>
          <p:cNvSpPr/>
          <p:nvPr/>
        </p:nvSpPr>
        <p:spPr>
          <a:xfrm>
            <a:off x="-1068" y="-9412"/>
            <a:ext cx="6530543" cy="331436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097280"/>
            <a:endParaRPr lang="en-US" sz="2160">
              <a:solidFill>
                <a:prstClr val="white"/>
              </a:solidFill>
              <a:latin typeface="Lato Light"/>
            </a:endParaRPr>
          </a:p>
        </p:txBody>
      </p:sp>
      <p:sp>
        <p:nvSpPr>
          <p:cNvPr id="5" name="TextBox 4">
            <a:extLst>
              <a:ext uri="{FF2B5EF4-FFF2-40B4-BE49-F238E27FC236}">
                <a16:creationId xmlns:a16="http://schemas.microsoft.com/office/drawing/2014/main" id="{A70030FC-D927-CF8B-6042-6C8EC2345660}"/>
              </a:ext>
            </a:extLst>
          </p:cNvPr>
          <p:cNvSpPr txBox="1"/>
          <p:nvPr/>
        </p:nvSpPr>
        <p:spPr>
          <a:xfrm>
            <a:off x="6780647" y="541433"/>
            <a:ext cx="5190845" cy="2086725"/>
          </a:xfrm>
          <a:prstGeom prst="rect">
            <a:avLst/>
          </a:prstGeom>
          <a:noFill/>
        </p:spPr>
        <p:txBody>
          <a:bodyPr wrap="none" rtlCol="0">
            <a:spAutoFit/>
          </a:bodyPr>
          <a:lstStyle/>
          <a:p>
            <a:pPr defTabSz="1097280"/>
            <a:r>
              <a:rPr lang="en-US" sz="2160" b="1" spc="100" dirty="0">
                <a:solidFill>
                  <a:srgbClr val="FFAD00"/>
                </a:solidFill>
              </a:rPr>
              <a:t>INVESTING FEATURES:</a:t>
            </a:r>
          </a:p>
          <a:p>
            <a:pPr marL="342900" indent="-342900" defTabSz="1097280">
              <a:buFont typeface="Arial" panose="020B0604020202020204" pitchFamily="34" charset="0"/>
              <a:buChar char="•"/>
            </a:pPr>
            <a:r>
              <a:rPr lang="en-US" sz="2160" dirty="0">
                <a:solidFill>
                  <a:schemeClr val="bg1"/>
                </a:solidFill>
              </a:rPr>
              <a:t>No minimum to invest</a:t>
            </a:r>
          </a:p>
          <a:p>
            <a:pPr marL="342900" indent="-342900" defTabSz="1097280">
              <a:buFont typeface="Arial" panose="020B0604020202020204" pitchFamily="34" charset="0"/>
              <a:buChar char="•"/>
            </a:pPr>
            <a:r>
              <a:rPr lang="en-US" sz="2160" dirty="0">
                <a:solidFill>
                  <a:schemeClr val="bg1"/>
                </a:solidFill>
              </a:rPr>
              <a:t>Invest for a low as $1 per month</a:t>
            </a:r>
          </a:p>
          <a:p>
            <a:pPr marL="342900" indent="-342900" defTabSz="1097280">
              <a:buFont typeface="Arial" panose="020B0604020202020204" pitchFamily="34" charset="0"/>
              <a:buChar char="•"/>
            </a:pPr>
            <a:r>
              <a:rPr lang="en-US" sz="2160" dirty="0">
                <a:solidFill>
                  <a:schemeClr val="bg1"/>
                </a:solidFill>
              </a:rPr>
              <a:t>Fully embedded experience in the HSA</a:t>
            </a:r>
          </a:p>
          <a:p>
            <a:pPr marL="342900" indent="-342900" defTabSz="1097280">
              <a:buFont typeface="Arial" panose="020B0604020202020204" pitchFamily="34" charset="0"/>
              <a:buChar char="•"/>
            </a:pPr>
            <a:r>
              <a:rPr lang="en-US" sz="2160" dirty="0">
                <a:solidFill>
                  <a:schemeClr val="bg1"/>
                </a:solidFill>
              </a:rPr>
              <a:t>Desktop and mobile responsive</a:t>
            </a:r>
          </a:p>
          <a:p>
            <a:pPr marL="342900" indent="-342900" defTabSz="1097280">
              <a:buFont typeface="Arial" panose="020B0604020202020204" pitchFamily="34" charset="0"/>
              <a:buChar char="•"/>
            </a:pPr>
            <a:r>
              <a:rPr lang="en-US" sz="2160" dirty="0">
                <a:solidFill>
                  <a:schemeClr val="bg1"/>
                </a:solidFill>
              </a:rPr>
              <a:t>Fractional shares</a:t>
            </a:r>
          </a:p>
        </p:txBody>
      </p:sp>
      <p:sp>
        <p:nvSpPr>
          <p:cNvPr id="7" name="TextBox 6">
            <a:extLst>
              <a:ext uri="{FF2B5EF4-FFF2-40B4-BE49-F238E27FC236}">
                <a16:creationId xmlns:a16="http://schemas.microsoft.com/office/drawing/2014/main" id="{0C0812D2-0EBC-B0D9-8C38-49B92C9F8853}"/>
              </a:ext>
            </a:extLst>
          </p:cNvPr>
          <p:cNvSpPr txBox="1"/>
          <p:nvPr/>
        </p:nvSpPr>
        <p:spPr>
          <a:xfrm>
            <a:off x="6780647" y="2795902"/>
            <a:ext cx="2580091" cy="424732"/>
          </a:xfrm>
          <a:prstGeom prst="rect">
            <a:avLst/>
          </a:prstGeom>
          <a:noFill/>
        </p:spPr>
        <p:txBody>
          <a:bodyPr wrap="square" rtlCol="0">
            <a:spAutoFit/>
          </a:bodyPr>
          <a:lstStyle/>
          <a:p>
            <a:pPr defTabSz="1097280"/>
            <a:r>
              <a:rPr lang="en-US" sz="2160" b="1" spc="100" dirty="0">
                <a:solidFill>
                  <a:srgbClr val="FFAD00"/>
                </a:solidFill>
              </a:rPr>
              <a:t>CHOOSE FROM: </a:t>
            </a:r>
          </a:p>
        </p:txBody>
      </p:sp>
      <p:graphicFrame>
        <p:nvGraphicFramePr>
          <p:cNvPr id="8" name="Diagram 7">
            <a:extLst>
              <a:ext uri="{FF2B5EF4-FFF2-40B4-BE49-F238E27FC236}">
                <a16:creationId xmlns:a16="http://schemas.microsoft.com/office/drawing/2014/main" id="{5674A2C7-6DCC-823B-D394-A53072BA082C}"/>
              </a:ext>
            </a:extLst>
          </p:cNvPr>
          <p:cNvGraphicFramePr/>
          <p:nvPr>
            <p:extLst>
              <p:ext uri="{D42A27DB-BD31-4B8C-83A1-F6EECF244321}">
                <p14:modId xmlns:p14="http://schemas.microsoft.com/office/powerpoint/2010/main" val="1923960033"/>
              </p:ext>
            </p:extLst>
          </p:nvPr>
        </p:nvGraphicFramePr>
        <p:xfrm>
          <a:off x="6780647" y="3299395"/>
          <a:ext cx="5086715" cy="3221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9CB2BDBA-95E5-B9CB-3B76-F5D380F33159}"/>
              </a:ext>
            </a:extLst>
          </p:cNvPr>
          <p:cNvPicPr>
            <a:picLocks noChangeAspect="1"/>
          </p:cNvPicPr>
          <p:nvPr/>
        </p:nvPicPr>
        <p:blipFill>
          <a:blip r:embed="rId8"/>
          <a:stretch>
            <a:fillRect/>
          </a:stretch>
        </p:blipFill>
        <p:spPr>
          <a:xfrm>
            <a:off x="-26773" y="2203556"/>
            <a:ext cx="6556248" cy="3533864"/>
          </a:xfrm>
          <a:prstGeom prst="rect">
            <a:avLst/>
          </a:prstGeom>
        </p:spPr>
      </p:pic>
      <p:pic>
        <p:nvPicPr>
          <p:cNvPr id="15" name="Picture 14">
            <a:extLst>
              <a:ext uri="{FF2B5EF4-FFF2-40B4-BE49-F238E27FC236}">
                <a16:creationId xmlns:a16="http://schemas.microsoft.com/office/drawing/2014/main" id="{DB5A9F60-9727-A86D-68EC-74EC6847CF48}"/>
              </a:ext>
            </a:extLst>
          </p:cNvPr>
          <p:cNvPicPr>
            <a:picLocks noChangeAspect="1"/>
          </p:cNvPicPr>
          <p:nvPr/>
        </p:nvPicPr>
        <p:blipFill rotWithShape="1">
          <a:blip r:embed="rId9"/>
          <a:srcRect r="5107"/>
          <a:stretch/>
        </p:blipFill>
        <p:spPr>
          <a:xfrm>
            <a:off x="-28382" y="5747143"/>
            <a:ext cx="6557857" cy="1127220"/>
          </a:xfrm>
          <a:prstGeom prst="rect">
            <a:avLst/>
          </a:prstGeom>
        </p:spPr>
      </p:pic>
      <p:sp>
        <p:nvSpPr>
          <p:cNvPr id="3" name="Freeform: Shape 2">
            <a:extLst>
              <a:ext uri="{FF2B5EF4-FFF2-40B4-BE49-F238E27FC236}">
                <a16:creationId xmlns:a16="http://schemas.microsoft.com/office/drawing/2014/main" id="{D4D8DBDF-19F4-42EE-6F72-FED6A3BE86EA}"/>
              </a:ext>
            </a:extLst>
          </p:cNvPr>
          <p:cNvSpPr>
            <a:spLocks/>
          </p:cNvSpPr>
          <p:nvPr/>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sz="1800"/>
          </a:p>
        </p:txBody>
      </p:sp>
      <p:sp>
        <p:nvSpPr>
          <p:cNvPr id="4" name="Title 7">
            <a:extLst>
              <a:ext uri="{FF2B5EF4-FFF2-40B4-BE49-F238E27FC236}">
                <a16:creationId xmlns:a16="http://schemas.microsoft.com/office/drawing/2014/main" id="{EEA8ADB8-60C5-C2D0-3C5C-02BCD55D4C5D}"/>
              </a:ext>
            </a:extLst>
          </p:cNvPr>
          <p:cNvSpPr txBox="1">
            <a:spLocks/>
          </p:cNvSpPr>
          <p:nvPr/>
        </p:nvSpPr>
        <p:spPr>
          <a:xfrm>
            <a:off x="756695" y="557644"/>
            <a:ext cx="6023952" cy="1585506"/>
          </a:xfrm>
          <a:prstGeom prst="rect">
            <a:avLst/>
          </a:prstGeom>
        </p:spPr>
        <p:txBody>
          <a:bodyPr anchor="ctr"/>
          <a:lstStyle>
            <a:lvl1pPr algn="l" defTabSz="91436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ea typeface="ＭＳ Ｐゴシック" panose="020B0600070205080204" pitchFamily="34" charset="-128"/>
              </a:rPr>
              <a:t>Embedded HSA Investing</a:t>
            </a:r>
            <a:endParaRPr lang="en-US" dirty="0"/>
          </a:p>
        </p:txBody>
      </p:sp>
    </p:spTree>
    <p:extLst>
      <p:ext uri="{BB962C8B-B14F-4D97-AF65-F5344CB8AC3E}">
        <p14:creationId xmlns:p14="http://schemas.microsoft.com/office/powerpoint/2010/main" val="318803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C0D612-80EE-0D3C-BB1B-17AB7AC11BEC}"/>
              </a:ext>
            </a:extLst>
          </p:cNvPr>
          <p:cNvSpPr>
            <a:spLocks noGrp="1"/>
          </p:cNvSpPr>
          <p:nvPr>
            <p:ph type="body" sz="quarter" idx="14"/>
          </p:nvPr>
        </p:nvSpPr>
        <p:spPr>
          <a:xfrm>
            <a:off x="781870" y="1533832"/>
            <a:ext cx="10628260" cy="4962218"/>
          </a:xfrm>
        </p:spPr>
        <p:txBody>
          <a:bodyPr anchor="ctr">
            <a:normAutofit fontScale="62500" lnSpcReduction="20000"/>
          </a:bodyPr>
          <a:lstStyle/>
          <a:p>
            <a:r>
              <a:rPr lang="en-US" sz="3600" b="1" cap="all" spc="100" dirty="0">
                <a:solidFill>
                  <a:schemeClr val="tx2"/>
                </a:solidFill>
                <a:latin typeface="Lato" panose="020F0502020204030203" pitchFamily="34" charset="0"/>
              </a:rPr>
              <a:t>Option 1: HSA Trustee-to-Trustee Transfer</a:t>
            </a:r>
          </a:p>
          <a:p>
            <a:pPr marL="457200" indent="-457200">
              <a:buFont typeface="Arial" panose="020B0604020202020204" pitchFamily="34" charset="0"/>
              <a:buChar char="•"/>
            </a:pPr>
            <a:r>
              <a:rPr lang="en-US" sz="2900" dirty="0">
                <a:latin typeface="+mn-lt"/>
              </a:rPr>
              <a:t>Complete the </a:t>
            </a:r>
            <a:r>
              <a:rPr lang="en-US" sz="2900" b="1" dirty="0">
                <a:latin typeface="+mn-lt"/>
              </a:rPr>
              <a:t>HSA Trustee-to-Trustee Transfer Form </a:t>
            </a:r>
            <a:r>
              <a:rPr lang="en-US" sz="2900" dirty="0">
                <a:latin typeface="+mn-lt"/>
              </a:rPr>
              <a:t>(available </a:t>
            </a:r>
            <a:br>
              <a:rPr lang="en-US" sz="2900" dirty="0">
                <a:latin typeface="+mn-lt"/>
              </a:rPr>
            </a:br>
            <a:r>
              <a:rPr lang="en-US" sz="2900" dirty="0">
                <a:latin typeface="+mn-lt"/>
              </a:rPr>
              <a:t>pre-populated in BRIWEB or blank from </a:t>
            </a:r>
            <a:r>
              <a:rPr lang="en-US" sz="2900" u="sng" dirty="0">
                <a:solidFill>
                  <a:schemeClr val="accent6"/>
                </a:solidFill>
                <a:latin typeface="+mn-lt"/>
              </a:rPr>
              <a:t>BenefitResource.com/forms</a:t>
            </a:r>
            <a:r>
              <a:rPr lang="en-US" sz="2900" dirty="0">
                <a:latin typeface="+mn-lt"/>
              </a:rPr>
              <a:t>)</a:t>
            </a:r>
          </a:p>
          <a:p>
            <a:pPr marL="457200" indent="-457200">
              <a:buFont typeface="Arial" panose="020B0604020202020204" pitchFamily="34" charset="0"/>
              <a:buChar char="•"/>
            </a:pPr>
            <a:r>
              <a:rPr lang="en-US" sz="2900" b="1" dirty="0">
                <a:latin typeface="+mn-lt"/>
              </a:rPr>
              <a:t>Use this option if you intend to: </a:t>
            </a:r>
            <a:r>
              <a:rPr lang="en-US" sz="2900" dirty="0">
                <a:latin typeface="+mn-lt"/>
              </a:rPr>
              <a:t>(1) Close the HSA, (2) Send all HSA assets, </a:t>
            </a:r>
            <a:br>
              <a:rPr lang="en-US" sz="2900" dirty="0">
                <a:latin typeface="+mn-lt"/>
              </a:rPr>
            </a:br>
            <a:r>
              <a:rPr lang="en-US" sz="2900" dirty="0">
                <a:latin typeface="+mn-lt"/>
              </a:rPr>
              <a:t>(3) Have invested HSA funds that will need to be liquidated or transferred. </a:t>
            </a:r>
          </a:p>
          <a:p>
            <a:br>
              <a:rPr lang="en-US" dirty="0"/>
            </a:br>
            <a:r>
              <a:rPr lang="en-US" sz="3600" b="1" cap="all" spc="100" dirty="0">
                <a:solidFill>
                  <a:schemeClr val="tx2"/>
                </a:solidFill>
                <a:latin typeface="Lato" panose="020F0502020204030203" pitchFamily="34" charset="0"/>
              </a:rPr>
              <a:t>Option 2: HSA Rollover</a:t>
            </a:r>
          </a:p>
          <a:p>
            <a:pPr marL="457200" indent="-457200">
              <a:buFont typeface="Arial" panose="020B0604020202020204" pitchFamily="34" charset="0"/>
              <a:buChar char="•"/>
            </a:pPr>
            <a:r>
              <a:rPr lang="en-US" sz="2900" dirty="0">
                <a:solidFill>
                  <a:schemeClr val="accent5"/>
                </a:solidFill>
                <a:latin typeface="+mn-lt"/>
              </a:rPr>
              <a:t>Once per 12-months, the IRS permits </a:t>
            </a:r>
            <a:r>
              <a:rPr lang="en-US" sz="2900" dirty="0">
                <a:latin typeface="+mn-lt"/>
              </a:rPr>
              <a:t>HSA Rollovers. A rollover is a reportable tax event, but as long as it is deposited into a new HSA within 60 days, there are no tax consequences. </a:t>
            </a:r>
          </a:p>
          <a:p>
            <a:pPr marL="457200" indent="-457200">
              <a:buFont typeface="Arial" panose="020B0604020202020204" pitchFamily="34" charset="0"/>
              <a:buChar char="•"/>
            </a:pPr>
            <a:r>
              <a:rPr lang="en-US" sz="2900" b="1" dirty="0">
                <a:latin typeface="+mn-lt"/>
              </a:rPr>
              <a:t>An HSA Rollover can be initiated electronically through your BRIWEB account. </a:t>
            </a:r>
            <a:r>
              <a:rPr lang="en-US" sz="2900" dirty="0">
                <a:latin typeface="+mn-lt"/>
              </a:rPr>
              <a:t>You will need to link your existing HSA to your new BRI HSA. Then, click </a:t>
            </a:r>
            <a:r>
              <a:rPr lang="en-US" sz="2900" b="1" i="1" dirty="0">
                <a:latin typeface="+mn-lt"/>
              </a:rPr>
              <a:t>Transfer</a:t>
            </a:r>
            <a:r>
              <a:rPr lang="en-US" sz="2900" dirty="0">
                <a:latin typeface="+mn-lt"/>
              </a:rPr>
              <a:t> from the HSA management area. Follow the prompts to initiate the </a:t>
            </a:r>
            <a:r>
              <a:rPr lang="en-US" sz="2900" b="1" i="1" dirty="0">
                <a:latin typeface="+mn-lt"/>
              </a:rPr>
              <a:t>Rollover Transfer</a:t>
            </a:r>
            <a:r>
              <a:rPr lang="en-US" sz="2900" dirty="0">
                <a:latin typeface="+mn-lt"/>
              </a:rPr>
              <a:t>. </a:t>
            </a:r>
          </a:p>
          <a:p>
            <a:pPr marL="457200" indent="-457200">
              <a:buFont typeface="Arial" panose="020B0604020202020204" pitchFamily="34" charset="0"/>
              <a:buChar char="•"/>
            </a:pPr>
            <a:r>
              <a:rPr lang="en-US" sz="2900" b="1" dirty="0">
                <a:latin typeface="+mn-lt"/>
              </a:rPr>
              <a:t>Use this option if : </a:t>
            </a:r>
            <a:r>
              <a:rPr lang="en-US" sz="2900" dirty="0">
                <a:latin typeface="+mn-lt"/>
              </a:rPr>
              <a:t>(1) want to ensure funds are moved quickly, and (2) you have not already requested a rollover in the last 12-months. </a:t>
            </a:r>
          </a:p>
        </p:txBody>
      </p:sp>
      <p:grpSp>
        <p:nvGrpSpPr>
          <p:cNvPr id="13" name="Group 12">
            <a:extLst>
              <a:ext uri="{FF2B5EF4-FFF2-40B4-BE49-F238E27FC236}">
                <a16:creationId xmlns:a16="http://schemas.microsoft.com/office/drawing/2014/main" id="{E9100264-3CD7-F3A8-BD0B-7CCED3B13622}"/>
              </a:ext>
            </a:extLst>
          </p:cNvPr>
          <p:cNvGrpSpPr/>
          <p:nvPr/>
        </p:nvGrpSpPr>
        <p:grpSpPr>
          <a:xfrm>
            <a:off x="9180095" y="1725592"/>
            <a:ext cx="2122864" cy="1859818"/>
            <a:chOff x="8382000" y="1652109"/>
            <a:chExt cx="2482644" cy="1944039"/>
          </a:xfrm>
        </p:grpSpPr>
        <p:sp>
          <p:nvSpPr>
            <p:cNvPr id="7" name="Freeform: Shape 6">
              <a:extLst>
                <a:ext uri="{FF2B5EF4-FFF2-40B4-BE49-F238E27FC236}">
                  <a16:creationId xmlns:a16="http://schemas.microsoft.com/office/drawing/2014/main" id="{F736ED3E-CCAE-450B-8A4E-7A461E0CC658}"/>
                </a:ext>
              </a:extLst>
            </p:cNvPr>
            <p:cNvSpPr/>
            <p:nvPr/>
          </p:nvSpPr>
          <p:spPr>
            <a:xfrm>
              <a:off x="8541155" y="1652109"/>
              <a:ext cx="2323489" cy="1110755"/>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solidFill>
                <a:srgbClr val="0B3180"/>
              </a:solidFill>
              <a:prstDash val="solid"/>
              <a:miter/>
            </a:ln>
          </p:spPr>
          <p:txBody>
            <a:bodyPr rtlCol="0" anchor="ctr"/>
            <a:lstStyle/>
            <a:p>
              <a:endParaRPr lang="en-US"/>
            </a:p>
          </p:txBody>
        </p:sp>
        <p:pic>
          <p:nvPicPr>
            <p:cNvPr id="11" name="Graphic 10" descr="Bank with solid fill">
              <a:extLst>
                <a:ext uri="{FF2B5EF4-FFF2-40B4-BE49-F238E27FC236}">
                  <a16:creationId xmlns:a16="http://schemas.microsoft.com/office/drawing/2014/main" id="{08892019-D939-A9DD-2A07-5F2AB09A1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0" y="2106561"/>
              <a:ext cx="914400" cy="914400"/>
            </a:xfrm>
            <a:prstGeom prst="rect">
              <a:avLst/>
            </a:prstGeom>
          </p:spPr>
        </p:pic>
        <p:pic>
          <p:nvPicPr>
            <p:cNvPr id="12" name="Graphic 11" descr="Bank with solid fill">
              <a:extLst>
                <a:ext uri="{FF2B5EF4-FFF2-40B4-BE49-F238E27FC236}">
                  <a16:creationId xmlns:a16="http://schemas.microsoft.com/office/drawing/2014/main" id="{03365C76-6667-81FA-4E17-729C1EDAD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2053" y="2681748"/>
              <a:ext cx="914400" cy="914400"/>
            </a:xfrm>
            <a:prstGeom prst="rect">
              <a:avLst/>
            </a:prstGeom>
          </p:spPr>
        </p:pic>
      </p:grpSp>
      <p:sp>
        <p:nvSpPr>
          <p:cNvPr id="8" name="Title 7">
            <a:extLst>
              <a:ext uri="{FF2B5EF4-FFF2-40B4-BE49-F238E27FC236}">
                <a16:creationId xmlns:a16="http://schemas.microsoft.com/office/drawing/2014/main" id="{1A219FB3-85E0-42FA-B03B-272B91018984}"/>
              </a:ext>
            </a:extLst>
          </p:cNvPr>
          <p:cNvSpPr>
            <a:spLocks noGrp="1"/>
          </p:cNvSpPr>
          <p:nvPr>
            <p:ph type="title"/>
          </p:nvPr>
        </p:nvSpPr>
        <p:spPr/>
        <p:txBody>
          <a:bodyPr/>
          <a:lstStyle/>
          <a:p>
            <a:r>
              <a:rPr lang="en-US" sz="4400" dirty="0"/>
              <a:t>Have an Existing HSA to Transfer? </a:t>
            </a:r>
          </a:p>
        </p:txBody>
      </p:sp>
    </p:spTree>
    <p:extLst>
      <p:ext uri="{BB962C8B-B14F-4D97-AF65-F5344CB8AC3E}">
        <p14:creationId xmlns:p14="http://schemas.microsoft.com/office/powerpoint/2010/main" val="3177457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977AF7-648B-1DEB-3ED2-1A93C7D804B9}"/>
              </a:ext>
            </a:extLst>
          </p:cNvPr>
          <p:cNvSpPr>
            <a:spLocks noGrp="1"/>
          </p:cNvSpPr>
          <p:nvPr>
            <p:ph type="title"/>
          </p:nvPr>
        </p:nvSpPr>
        <p:spPr/>
        <p:txBody>
          <a:bodyPr/>
          <a:lstStyle/>
          <a:p>
            <a:r>
              <a:rPr lang="en-US" dirty="0"/>
              <a:t>Bank Fees to Note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68823945"/>
              </p:ext>
            </p:extLst>
          </p:nvPr>
        </p:nvGraphicFramePr>
        <p:xfrm>
          <a:off x="781870" y="4129719"/>
          <a:ext cx="10628260" cy="2515118"/>
        </p:xfrm>
        <a:graphic>
          <a:graphicData uri="http://schemas.openxmlformats.org/drawingml/2006/table">
            <a:tbl>
              <a:tblPr firstRow="1" bandRow="1">
                <a:effectLst/>
                <a:tableStyleId>{5C22544A-7EE6-4342-B048-85BDC9FD1C3A}</a:tableStyleId>
              </a:tblPr>
              <a:tblGrid>
                <a:gridCol w="30073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5060580">
                  <a:extLst>
                    <a:ext uri="{9D8B030D-6E8A-4147-A177-3AD203B41FA5}">
                      <a16:colId xmlns:a16="http://schemas.microsoft.com/office/drawing/2014/main" val="20002"/>
                    </a:ext>
                  </a:extLst>
                </a:gridCol>
              </a:tblGrid>
              <a:tr h="239463">
                <a:tc>
                  <a:txBody>
                    <a:bodyPr/>
                    <a:lstStyle/>
                    <a:p>
                      <a:r>
                        <a:rPr lang="en-US" cap="all" spc="120" baseline="0" dirty="0">
                          <a:solidFill>
                            <a:schemeClr val="bg1"/>
                          </a:solidFill>
                          <a:latin typeface="Lato" panose="020F0502020204030203" pitchFamily="34" charset="0"/>
                        </a:rPr>
                        <a:t>Description</a:t>
                      </a:r>
                    </a:p>
                  </a:txBody>
                  <a:tcPr anchor="ctr">
                    <a:solidFill>
                      <a:schemeClr val="tx2"/>
                    </a:solidFill>
                  </a:tcPr>
                </a:tc>
                <a:tc>
                  <a:txBody>
                    <a:bodyPr/>
                    <a:lstStyle/>
                    <a:p>
                      <a:r>
                        <a:rPr lang="en-US" sz="1800" b="1" kern="1200" cap="all" spc="120" baseline="0">
                          <a:solidFill>
                            <a:schemeClr val="bg1"/>
                          </a:solidFill>
                          <a:latin typeface="Lato" panose="020F0502020204030203" pitchFamily="34" charset="0"/>
                          <a:ea typeface="+mn-ea"/>
                          <a:cs typeface="+mn-cs"/>
                        </a:rPr>
                        <a:t>Fee</a:t>
                      </a:r>
                    </a:p>
                  </a:txBody>
                  <a:tcPr anchor="ctr">
                    <a:solidFill>
                      <a:schemeClr val="tx2"/>
                    </a:solidFill>
                  </a:tcPr>
                </a:tc>
                <a:tc>
                  <a:txBody>
                    <a:bodyPr/>
                    <a:lstStyle/>
                    <a:p>
                      <a:r>
                        <a:rPr lang="en-US" sz="1800" b="1" kern="1200" cap="all" spc="120" baseline="0" dirty="0">
                          <a:solidFill>
                            <a:schemeClr val="bg1"/>
                          </a:solidFill>
                          <a:latin typeface="Lato" panose="020F0502020204030203" pitchFamily="34" charset="0"/>
                          <a:ea typeface="+mn-ea"/>
                          <a:cs typeface="+mn-cs"/>
                        </a:rPr>
                        <a:t>How to Avoid</a:t>
                      </a:r>
                    </a:p>
                  </a:txBody>
                  <a:tcPr anchor="ctr">
                    <a:solidFill>
                      <a:schemeClr val="tx2"/>
                    </a:solidFill>
                  </a:tcPr>
                </a:tc>
                <a:extLst>
                  <a:ext uri="{0D108BD9-81ED-4DB2-BD59-A6C34878D82A}">
                    <a16:rowId xmlns:a16="http://schemas.microsoft.com/office/drawing/2014/main" val="10000"/>
                  </a:ext>
                </a:extLst>
              </a:tr>
              <a:tr h="442478">
                <a:tc>
                  <a:txBody>
                    <a:bodyPr/>
                    <a:lstStyle/>
                    <a:p>
                      <a:r>
                        <a:rPr lang="en-US" sz="2000" spc="50">
                          <a:latin typeface="+mn-lt"/>
                        </a:rPr>
                        <a:t>Dormant Account</a:t>
                      </a:r>
                    </a:p>
                  </a:txBody>
                  <a:tcPr anchor="ctr"/>
                </a:tc>
                <a:tc>
                  <a:txBody>
                    <a:bodyPr/>
                    <a:lstStyle/>
                    <a:p>
                      <a:r>
                        <a:rPr lang="en-US" sz="2000" spc="50">
                          <a:latin typeface="+mn-lt"/>
                        </a:rPr>
                        <a:t>$5.00 a month </a:t>
                      </a:r>
                    </a:p>
                  </a:txBody>
                  <a:tcPr anchor="ctr"/>
                </a:tc>
                <a:tc>
                  <a:txBody>
                    <a:bodyPr/>
                    <a:lstStyle/>
                    <a:p>
                      <a:r>
                        <a:rPr lang="en-US" sz="2000" spc="50">
                          <a:latin typeface="+mn-lt"/>
                        </a:rPr>
                        <a:t>Avoid with 1 customer-generated activity per 12-months</a:t>
                      </a:r>
                    </a:p>
                  </a:txBody>
                  <a:tcPr anchor="ctr"/>
                </a:tc>
                <a:extLst>
                  <a:ext uri="{0D108BD9-81ED-4DB2-BD59-A6C34878D82A}">
                    <a16:rowId xmlns:a16="http://schemas.microsoft.com/office/drawing/2014/main" val="10004"/>
                  </a:ext>
                </a:extLst>
              </a:tr>
              <a:tr h="442478">
                <a:tc>
                  <a:txBody>
                    <a:bodyPr/>
                    <a:lstStyle/>
                    <a:p>
                      <a:r>
                        <a:rPr lang="en-US" sz="2000" spc="50">
                          <a:latin typeface="+mn-lt"/>
                        </a:rPr>
                        <a:t>Manual Check Request</a:t>
                      </a:r>
                    </a:p>
                  </a:txBody>
                  <a:tcPr anchor="ctr"/>
                </a:tc>
                <a:tc>
                  <a:txBody>
                    <a:bodyPr/>
                    <a:lstStyle/>
                    <a:p>
                      <a:r>
                        <a:rPr lang="en-US" sz="2000" spc="50">
                          <a:latin typeface="+mn-lt"/>
                        </a:rPr>
                        <a:t>$8.00 </a:t>
                      </a:r>
                    </a:p>
                  </a:txBody>
                  <a:tcPr anchor="ctr"/>
                </a:tc>
                <a:tc>
                  <a:txBody>
                    <a:bodyPr/>
                    <a:lstStyle/>
                    <a:p>
                      <a:r>
                        <a:rPr lang="en-US" sz="2000" spc="50">
                          <a:latin typeface="+mn-lt"/>
                        </a:rPr>
                        <a:t>Use online transfers</a:t>
                      </a:r>
                    </a:p>
                  </a:txBody>
                  <a:tcPr anchor="ctr"/>
                </a:tc>
                <a:extLst>
                  <a:ext uri="{0D108BD9-81ED-4DB2-BD59-A6C34878D82A}">
                    <a16:rowId xmlns:a16="http://schemas.microsoft.com/office/drawing/2014/main" val="424271652"/>
                  </a:ext>
                </a:extLst>
              </a:tr>
              <a:tr h="442478">
                <a:tc>
                  <a:txBody>
                    <a:bodyPr/>
                    <a:lstStyle/>
                    <a:p>
                      <a:r>
                        <a:rPr lang="en-US" sz="2000" spc="50">
                          <a:latin typeface="+mn-lt"/>
                        </a:rPr>
                        <a:t>Daily Overdraft fee</a:t>
                      </a:r>
                    </a:p>
                  </a:txBody>
                  <a:tcPr anchor="ctr"/>
                </a:tc>
                <a:tc>
                  <a:txBody>
                    <a:bodyPr/>
                    <a:lstStyle/>
                    <a:p>
                      <a:r>
                        <a:rPr lang="en-US" sz="2000" spc="50">
                          <a:latin typeface="+mn-lt"/>
                        </a:rPr>
                        <a:t>$5.00 a day</a:t>
                      </a:r>
                    </a:p>
                  </a:txBody>
                  <a:tcPr anchor="ctr"/>
                </a:tc>
                <a:tc>
                  <a:txBody>
                    <a:bodyPr/>
                    <a:lstStyle/>
                    <a:p>
                      <a:r>
                        <a:rPr lang="en-US" sz="2000" spc="50" dirty="0">
                          <a:latin typeface="+mn-lt"/>
                        </a:rPr>
                        <a:t>Account safeguards limit potential for overdrawing account but always be sure to use BRIWEB to check balance</a:t>
                      </a:r>
                    </a:p>
                  </a:txBody>
                  <a:tcPr anchor="ctr"/>
                </a:tc>
                <a:extLst>
                  <a:ext uri="{0D108BD9-81ED-4DB2-BD59-A6C34878D82A}">
                    <a16:rowId xmlns:a16="http://schemas.microsoft.com/office/drawing/2014/main" val="2712789966"/>
                  </a:ext>
                </a:extLst>
              </a:tr>
            </a:tbl>
          </a:graphicData>
        </a:graphic>
      </p:graphicFrame>
      <p:sp>
        <p:nvSpPr>
          <p:cNvPr id="5" name="TextBox 4">
            <a:extLst>
              <a:ext uri="{FF2B5EF4-FFF2-40B4-BE49-F238E27FC236}">
                <a16:creationId xmlns:a16="http://schemas.microsoft.com/office/drawing/2014/main" id="{6CB9A510-9FB1-4444-BE66-417142397B72}"/>
              </a:ext>
            </a:extLst>
          </p:cNvPr>
          <p:cNvSpPr txBox="1"/>
          <p:nvPr/>
        </p:nvSpPr>
        <p:spPr>
          <a:xfrm>
            <a:off x="6236699" y="1958120"/>
            <a:ext cx="4589681" cy="1631216"/>
          </a:xfrm>
          <a:prstGeom prst="rect">
            <a:avLst/>
          </a:prstGeom>
          <a:noFill/>
        </p:spPr>
        <p:txBody>
          <a:bodyPr wrap="square">
            <a:spAutoFit/>
          </a:bodyPr>
          <a:lstStyle/>
          <a:p>
            <a:pPr algn="ctr"/>
            <a:r>
              <a:rPr lang="en-US" sz="2000" cap="all" spc="120" dirty="0">
                <a:solidFill>
                  <a:schemeClr val="accent2"/>
                </a:solidFill>
                <a:latin typeface="Lato" panose="020F0502020204030203" pitchFamily="34" charset="0"/>
              </a:rPr>
              <a:t>A complete list of fees and terms are provided in the Account Terms &amp; Conditions Available in the documents section of </a:t>
            </a:r>
            <a:r>
              <a:rPr lang="en-US" sz="2000" cap="all" spc="120" dirty="0" err="1">
                <a:solidFill>
                  <a:schemeClr val="accent2"/>
                </a:solidFill>
                <a:latin typeface="Lato" panose="020F0502020204030203" pitchFamily="34" charset="0"/>
              </a:rPr>
              <a:t>briweb</a:t>
            </a:r>
            <a:r>
              <a:rPr lang="en-US" sz="2000" cap="all" spc="120" dirty="0">
                <a:solidFill>
                  <a:schemeClr val="accent2"/>
                </a:solidFill>
                <a:latin typeface="Lato" panose="020F0502020204030203" pitchFamily="34" charset="0"/>
              </a:rPr>
              <a:t>.</a:t>
            </a:r>
          </a:p>
        </p:txBody>
      </p:sp>
      <p:graphicFrame>
        <p:nvGraphicFramePr>
          <p:cNvPr id="6" name="Content Placeholder 3">
            <a:extLst>
              <a:ext uri="{FF2B5EF4-FFF2-40B4-BE49-F238E27FC236}">
                <a16:creationId xmlns:a16="http://schemas.microsoft.com/office/drawing/2014/main" id="{EC644EF8-E941-2EE6-8D36-3076E1DB4CCE}"/>
              </a:ext>
            </a:extLst>
          </p:cNvPr>
          <p:cNvGraphicFramePr>
            <a:graphicFrameLocks/>
          </p:cNvGraphicFramePr>
          <p:nvPr>
            <p:extLst>
              <p:ext uri="{D42A27DB-BD31-4B8C-83A1-F6EECF244321}">
                <p14:modId xmlns:p14="http://schemas.microsoft.com/office/powerpoint/2010/main" val="3085417122"/>
              </p:ext>
            </p:extLst>
          </p:nvPr>
        </p:nvGraphicFramePr>
        <p:xfrm>
          <a:off x="781870" y="1777672"/>
          <a:ext cx="4640033" cy="1981504"/>
        </p:xfrm>
        <a:graphic>
          <a:graphicData uri="http://schemas.openxmlformats.org/drawingml/2006/table">
            <a:tbl>
              <a:tblPr firstRow="1" bandRow="1">
                <a:effectLst/>
                <a:tableStyleId>{5C22544A-7EE6-4342-B048-85BDC9FD1C3A}</a:tableStyleId>
              </a:tblPr>
              <a:tblGrid>
                <a:gridCol w="3542753">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tblGrid>
              <a:tr h="343845">
                <a:tc>
                  <a:txBody>
                    <a:bodyPr/>
                    <a:lstStyle/>
                    <a:p>
                      <a:r>
                        <a:rPr lang="en-US" cap="all" spc="120" baseline="0" dirty="0">
                          <a:solidFill>
                            <a:schemeClr val="bg1"/>
                          </a:solidFill>
                          <a:latin typeface="Lato" panose="020F0502020204030203" pitchFamily="34" charset="0"/>
                        </a:rPr>
                        <a:t>Description</a:t>
                      </a:r>
                    </a:p>
                  </a:txBody>
                  <a:tcPr anchor="ctr">
                    <a:solidFill>
                      <a:schemeClr val="tx2"/>
                    </a:solidFill>
                  </a:tcPr>
                </a:tc>
                <a:tc>
                  <a:txBody>
                    <a:bodyPr/>
                    <a:lstStyle/>
                    <a:p>
                      <a:r>
                        <a:rPr lang="en-US" sz="1800" b="1" kern="1200" cap="all" spc="120" baseline="0" dirty="0">
                          <a:solidFill>
                            <a:schemeClr val="bg1"/>
                          </a:solidFill>
                          <a:latin typeface="Lato" panose="020F0502020204030203" pitchFamily="34" charset="0"/>
                          <a:ea typeface="+mn-ea"/>
                          <a:cs typeface="+mn-cs"/>
                        </a:rPr>
                        <a:t>Fee</a:t>
                      </a:r>
                    </a:p>
                  </a:txBody>
                  <a:tcPr anchor="ctr">
                    <a:solidFill>
                      <a:schemeClr val="tx2"/>
                    </a:solidFill>
                  </a:tcPr>
                </a:tc>
                <a:extLst>
                  <a:ext uri="{0D108BD9-81ED-4DB2-BD59-A6C34878D82A}">
                    <a16:rowId xmlns:a16="http://schemas.microsoft.com/office/drawing/2014/main" val="10000"/>
                  </a:ext>
                </a:extLst>
              </a:tr>
              <a:tr h="372499">
                <a:tc>
                  <a:txBody>
                    <a:bodyPr/>
                    <a:lstStyle/>
                    <a:p>
                      <a:r>
                        <a:rPr lang="en-US" sz="2000" spc="50" dirty="0">
                          <a:latin typeface="+mn-lt"/>
                        </a:rPr>
                        <a:t>Monthly Maintenance Fee</a:t>
                      </a:r>
                    </a:p>
                  </a:txBody>
                  <a:tcPr anchor="ctr">
                    <a:solidFill>
                      <a:schemeClr val="bg1">
                        <a:lumMod val="75000"/>
                      </a:schemeClr>
                    </a:solidFill>
                  </a:tcPr>
                </a:tc>
                <a:tc>
                  <a:txBody>
                    <a:bodyPr/>
                    <a:lstStyle/>
                    <a:p>
                      <a:r>
                        <a:rPr lang="en-US" sz="2000" spc="50" dirty="0">
                          <a:latin typeface="+mn-lt"/>
                        </a:rPr>
                        <a:t>$0</a:t>
                      </a:r>
                    </a:p>
                  </a:txBody>
                  <a:tcPr anchor="ctr">
                    <a:solidFill>
                      <a:schemeClr val="bg1">
                        <a:lumMod val="75000"/>
                      </a:schemeClr>
                    </a:solidFill>
                  </a:tcPr>
                </a:tc>
                <a:extLst>
                  <a:ext uri="{0D108BD9-81ED-4DB2-BD59-A6C34878D82A}">
                    <a16:rowId xmlns:a16="http://schemas.microsoft.com/office/drawing/2014/main" val="10003"/>
                  </a:ext>
                </a:extLst>
              </a:tr>
              <a:tr h="372499">
                <a:tc>
                  <a:txBody>
                    <a:bodyPr/>
                    <a:lstStyle/>
                    <a:p>
                      <a:r>
                        <a:rPr lang="en-US" sz="2000" spc="50">
                          <a:latin typeface="+mn-lt"/>
                        </a:rPr>
                        <a:t>Minimum Balance Fee</a:t>
                      </a:r>
                    </a:p>
                  </a:txBody>
                  <a:tcPr anchor="ctr"/>
                </a:tc>
                <a:tc>
                  <a:txBody>
                    <a:bodyPr/>
                    <a:lstStyle/>
                    <a:p>
                      <a:r>
                        <a:rPr lang="en-US" sz="2000" spc="50" dirty="0">
                          <a:latin typeface="+mn-lt"/>
                        </a:rPr>
                        <a:t>$0</a:t>
                      </a:r>
                    </a:p>
                  </a:txBody>
                  <a:tcPr anchor="ctr"/>
                </a:tc>
                <a:extLst>
                  <a:ext uri="{0D108BD9-81ED-4DB2-BD59-A6C34878D82A}">
                    <a16:rowId xmlns:a16="http://schemas.microsoft.com/office/drawing/2014/main" val="10004"/>
                  </a:ext>
                </a:extLst>
              </a:tr>
              <a:tr h="411632">
                <a:tc>
                  <a:txBody>
                    <a:bodyPr/>
                    <a:lstStyle/>
                    <a:p>
                      <a:r>
                        <a:rPr lang="en-US" sz="2000" spc="50" dirty="0">
                          <a:latin typeface="+mn-lt"/>
                        </a:rPr>
                        <a:t>Transfer In/Out fee</a:t>
                      </a:r>
                    </a:p>
                  </a:txBody>
                  <a:tcPr anchor="ctr"/>
                </a:tc>
                <a:tc>
                  <a:txBody>
                    <a:bodyPr/>
                    <a:lstStyle/>
                    <a:p>
                      <a:r>
                        <a:rPr lang="en-US" sz="2000" spc="50" dirty="0">
                          <a:latin typeface="+mn-lt"/>
                        </a:rPr>
                        <a:t>$0</a:t>
                      </a:r>
                    </a:p>
                  </a:txBody>
                  <a:tcPr anchor="ctr"/>
                </a:tc>
                <a:extLst>
                  <a:ext uri="{0D108BD9-81ED-4DB2-BD59-A6C34878D82A}">
                    <a16:rowId xmlns:a16="http://schemas.microsoft.com/office/drawing/2014/main" val="1627057175"/>
                  </a:ext>
                </a:extLst>
              </a:tr>
              <a:tr h="411632">
                <a:tc>
                  <a:txBody>
                    <a:bodyPr/>
                    <a:lstStyle/>
                    <a:p>
                      <a:r>
                        <a:rPr lang="en-US" sz="2000" spc="50">
                          <a:latin typeface="+mn-lt"/>
                        </a:rPr>
                        <a:t>Statement Fee</a:t>
                      </a:r>
                    </a:p>
                  </a:txBody>
                  <a:tcPr anchor="ctr"/>
                </a:tc>
                <a:tc>
                  <a:txBody>
                    <a:bodyPr/>
                    <a:lstStyle/>
                    <a:p>
                      <a:r>
                        <a:rPr lang="en-US" sz="2000" spc="50" dirty="0">
                          <a:latin typeface="+mn-lt"/>
                        </a:rPr>
                        <a:t>$0</a:t>
                      </a:r>
                    </a:p>
                  </a:txBody>
                  <a:tcPr anchor="ctr"/>
                </a:tc>
                <a:extLst>
                  <a:ext uri="{0D108BD9-81ED-4DB2-BD59-A6C34878D82A}">
                    <a16:rowId xmlns:a16="http://schemas.microsoft.com/office/drawing/2014/main" val="2239959182"/>
                  </a:ext>
                </a:extLst>
              </a:tr>
            </a:tbl>
          </a:graphicData>
        </a:graphic>
      </p:graphicFrame>
    </p:spTree>
    <p:extLst>
      <p:ext uri="{BB962C8B-B14F-4D97-AF65-F5344CB8AC3E}">
        <p14:creationId xmlns:p14="http://schemas.microsoft.com/office/powerpoint/2010/main" val="309156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965402897"/>
              </p:ext>
            </p:extLst>
          </p:nvPr>
        </p:nvGraphicFramePr>
        <p:xfrm>
          <a:off x="670159" y="1494676"/>
          <a:ext cx="10851682" cy="5059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E45180D1-6935-DFE0-6371-15B6DFBB30B1}"/>
              </a:ext>
            </a:extLst>
          </p:cNvPr>
          <p:cNvSpPr txBox="1"/>
          <p:nvPr/>
        </p:nvSpPr>
        <p:spPr>
          <a:xfrm>
            <a:off x="756695" y="1755491"/>
            <a:ext cx="771316" cy="769441"/>
          </a:xfrm>
          <a:prstGeom prst="rect">
            <a:avLst/>
          </a:prstGeom>
          <a:noFill/>
        </p:spPr>
        <p:txBody>
          <a:bodyPr wrap="square" rtlCol="0">
            <a:spAutoFit/>
          </a:bodyPr>
          <a:lstStyle/>
          <a:p>
            <a:pPr algn="ctr"/>
            <a:r>
              <a:rPr lang="en-US" sz="4400" b="1" dirty="0">
                <a:latin typeface="+mj-lt"/>
              </a:rPr>
              <a:t>1</a:t>
            </a:r>
          </a:p>
        </p:txBody>
      </p:sp>
      <p:sp>
        <p:nvSpPr>
          <p:cNvPr id="3" name="TextBox 2">
            <a:extLst>
              <a:ext uri="{FF2B5EF4-FFF2-40B4-BE49-F238E27FC236}">
                <a16:creationId xmlns:a16="http://schemas.microsoft.com/office/drawing/2014/main" id="{6EC88CC5-243B-E01C-A516-D03BB439901D}"/>
              </a:ext>
            </a:extLst>
          </p:cNvPr>
          <p:cNvSpPr txBox="1"/>
          <p:nvPr/>
        </p:nvSpPr>
        <p:spPr>
          <a:xfrm>
            <a:off x="1209883" y="2704005"/>
            <a:ext cx="771316" cy="769441"/>
          </a:xfrm>
          <a:prstGeom prst="rect">
            <a:avLst/>
          </a:prstGeom>
          <a:noFill/>
        </p:spPr>
        <p:txBody>
          <a:bodyPr wrap="square" rtlCol="0">
            <a:spAutoFit/>
          </a:bodyPr>
          <a:lstStyle/>
          <a:p>
            <a:pPr algn="ctr"/>
            <a:r>
              <a:rPr lang="en-US" sz="4400" b="1" dirty="0">
                <a:latin typeface="+mj-lt"/>
              </a:rPr>
              <a:t>2</a:t>
            </a:r>
          </a:p>
        </p:txBody>
      </p:sp>
      <p:sp>
        <p:nvSpPr>
          <p:cNvPr id="4" name="TextBox 3">
            <a:extLst>
              <a:ext uri="{FF2B5EF4-FFF2-40B4-BE49-F238E27FC236}">
                <a16:creationId xmlns:a16="http://schemas.microsoft.com/office/drawing/2014/main" id="{D013DFFB-2C0A-FE7C-E6B1-22787A31B405}"/>
              </a:ext>
            </a:extLst>
          </p:cNvPr>
          <p:cNvSpPr txBox="1"/>
          <p:nvPr/>
        </p:nvSpPr>
        <p:spPr>
          <a:xfrm>
            <a:off x="1354263" y="3652519"/>
            <a:ext cx="771316" cy="769441"/>
          </a:xfrm>
          <a:prstGeom prst="rect">
            <a:avLst/>
          </a:prstGeom>
          <a:noFill/>
        </p:spPr>
        <p:txBody>
          <a:bodyPr wrap="square" rtlCol="0">
            <a:spAutoFit/>
          </a:bodyPr>
          <a:lstStyle/>
          <a:p>
            <a:pPr algn="ctr"/>
            <a:r>
              <a:rPr lang="en-US" sz="4400" b="1" dirty="0">
                <a:latin typeface="+mj-lt"/>
              </a:rPr>
              <a:t>3</a:t>
            </a:r>
          </a:p>
        </p:txBody>
      </p:sp>
      <p:sp>
        <p:nvSpPr>
          <p:cNvPr id="5" name="TextBox 4">
            <a:extLst>
              <a:ext uri="{FF2B5EF4-FFF2-40B4-BE49-F238E27FC236}">
                <a16:creationId xmlns:a16="http://schemas.microsoft.com/office/drawing/2014/main" id="{28DFDF5A-DA2B-A206-5E54-AFC107D43C5F}"/>
              </a:ext>
            </a:extLst>
          </p:cNvPr>
          <p:cNvSpPr txBox="1"/>
          <p:nvPr/>
        </p:nvSpPr>
        <p:spPr>
          <a:xfrm>
            <a:off x="1209883" y="4596459"/>
            <a:ext cx="771316" cy="769441"/>
          </a:xfrm>
          <a:prstGeom prst="rect">
            <a:avLst/>
          </a:prstGeom>
          <a:noFill/>
        </p:spPr>
        <p:txBody>
          <a:bodyPr wrap="square" rtlCol="0">
            <a:spAutoFit/>
          </a:bodyPr>
          <a:lstStyle/>
          <a:p>
            <a:pPr algn="ctr"/>
            <a:r>
              <a:rPr lang="en-US" sz="4400" b="1" dirty="0">
                <a:latin typeface="+mj-lt"/>
              </a:rPr>
              <a:t>4</a:t>
            </a:r>
          </a:p>
        </p:txBody>
      </p:sp>
      <p:sp>
        <p:nvSpPr>
          <p:cNvPr id="6" name="TextBox 5">
            <a:extLst>
              <a:ext uri="{FF2B5EF4-FFF2-40B4-BE49-F238E27FC236}">
                <a16:creationId xmlns:a16="http://schemas.microsoft.com/office/drawing/2014/main" id="{2DFD0BFE-1505-70E4-9672-A9D7CBF6C5BA}"/>
              </a:ext>
            </a:extLst>
          </p:cNvPr>
          <p:cNvSpPr txBox="1"/>
          <p:nvPr/>
        </p:nvSpPr>
        <p:spPr>
          <a:xfrm>
            <a:off x="756695" y="5557005"/>
            <a:ext cx="771316" cy="769441"/>
          </a:xfrm>
          <a:prstGeom prst="rect">
            <a:avLst/>
          </a:prstGeom>
          <a:noFill/>
        </p:spPr>
        <p:txBody>
          <a:bodyPr wrap="square" rtlCol="0">
            <a:spAutoFit/>
          </a:bodyPr>
          <a:lstStyle/>
          <a:p>
            <a:pPr algn="ctr"/>
            <a:r>
              <a:rPr lang="en-US" sz="4400" b="1" dirty="0">
                <a:latin typeface="+mj-lt"/>
              </a:rPr>
              <a:t>5</a:t>
            </a:r>
          </a:p>
        </p:txBody>
      </p:sp>
      <p:sp>
        <p:nvSpPr>
          <p:cNvPr id="8" name="Title 7">
            <a:extLst>
              <a:ext uri="{FF2B5EF4-FFF2-40B4-BE49-F238E27FC236}">
                <a16:creationId xmlns:a16="http://schemas.microsoft.com/office/drawing/2014/main" id="{F609A2A6-EE50-50DD-026C-0E531FE20646}"/>
              </a:ext>
            </a:extLst>
          </p:cNvPr>
          <p:cNvSpPr>
            <a:spLocks noGrp="1"/>
          </p:cNvSpPr>
          <p:nvPr>
            <p:ph type="title"/>
          </p:nvPr>
        </p:nvSpPr>
        <p:spPr>
          <a:xfrm>
            <a:off x="756695" y="777588"/>
            <a:ext cx="10678610" cy="623646"/>
          </a:xfrm>
        </p:spPr>
        <p:txBody>
          <a:bodyPr/>
          <a:lstStyle/>
          <a:p>
            <a:r>
              <a:rPr lang="en-US" dirty="0">
                <a:latin typeface="+mj-lt"/>
              </a:rPr>
              <a:t>Key Advantages of an HSA</a:t>
            </a:r>
            <a:endParaRPr lang="en-US" dirty="0"/>
          </a:p>
        </p:txBody>
      </p:sp>
    </p:spTree>
    <p:extLst>
      <p:ext uri="{BB962C8B-B14F-4D97-AF65-F5344CB8AC3E}">
        <p14:creationId xmlns:p14="http://schemas.microsoft.com/office/powerpoint/2010/main" val="2128233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712E918A-A368-041E-D3F6-5D6CDDF5580C}"/>
              </a:ext>
            </a:extLst>
          </p:cNvPr>
          <p:cNvSpPr/>
          <p:nvPr/>
        </p:nvSpPr>
        <p:spPr>
          <a:xfrm>
            <a:off x="6603608" y="2001746"/>
            <a:ext cx="4831698" cy="3753456"/>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16" name="Rounded Rectangle 5">
            <a:extLst>
              <a:ext uri="{FF2B5EF4-FFF2-40B4-BE49-F238E27FC236}">
                <a16:creationId xmlns:a16="http://schemas.microsoft.com/office/drawing/2014/main" id="{2DEAF5FB-E0A8-64EC-C2C0-002D2A046172}"/>
              </a:ext>
            </a:extLst>
          </p:cNvPr>
          <p:cNvSpPr/>
          <p:nvPr/>
        </p:nvSpPr>
        <p:spPr>
          <a:xfrm>
            <a:off x="756694" y="1959322"/>
            <a:ext cx="4831698" cy="3795880"/>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4" name="TextBox 3"/>
          <p:cNvSpPr txBox="1"/>
          <p:nvPr/>
        </p:nvSpPr>
        <p:spPr>
          <a:xfrm>
            <a:off x="605546" y="6117029"/>
            <a:ext cx="10972799" cy="307777"/>
          </a:xfrm>
          <a:prstGeom prst="rect">
            <a:avLst/>
          </a:prstGeom>
          <a:noFill/>
          <a:ln w="28575" cmpd="sng">
            <a:noFill/>
          </a:ln>
        </p:spPr>
        <p:txBody>
          <a:bodyPr wrap="square" rtlCol="0">
            <a:spAutoFit/>
          </a:bodyPr>
          <a:lstStyle/>
          <a:p>
            <a:pPr marL="0" lvl="1" algn="ctr"/>
            <a:r>
              <a:rPr lang="en-US" sz="1400" i="1" spc="50" dirty="0">
                <a:solidFill>
                  <a:schemeClr val="accent2"/>
                </a:solidFill>
              </a:rPr>
              <a:t>Investment products are not FDIC insured, are not guaranteed, and may lose value.</a:t>
            </a:r>
          </a:p>
        </p:txBody>
      </p:sp>
      <p:pic>
        <p:nvPicPr>
          <p:cNvPr id="5" name="Picture 4">
            <a:extLst>
              <a:ext uri="{FF2B5EF4-FFF2-40B4-BE49-F238E27FC236}">
                <a16:creationId xmlns:a16="http://schemas.microsoft.com/office/drawing/2014/main" id="{61B01C81-EC2C-A369-60AB-23D28663B39B}"/>
              </a:ext>
            </a:extLst>
          </p:cNvPr>
          <p:cNvPicPr>
            <a:picLocks noChangeAspect="1"/>
          </p:cNvPicPr>
          <p:nvPr/>
        </p:nvPicPr>
        <p:blipFill>
          <a:blip r:embed="rId3">
            <a:extLst>
              <a:ext uri="{28A0092B-C50C-407E-A947-70E740481C1C}">
                <a14:useLocalDpi xmlns:a14="http://schemas.microsoft.com/office/drawing/2010/main" val="0"/>
              </a:ext>
            </a:extLst>
          </a:blip>
          <a:srcRect t="6752" b="6752"/>
          <a:stretch/>
        </p:blipFill>
        <p:spPr>
          <a:xfrm>
            <a:off x="2123484" y="2001746"/>
            <a:ext cx="2098118" cy="1545002"/>
          </a:xfrm>
          <a:prstGeom prst="rect">
            <a:avLst/>
          </a:prstGeom>
        </p:spPr>
      </p:pic>
      <p:sp>
        <p:nvSpPr>
          <p:cNvPr id="12" name="TextBox 11">
            <a:extLst>
              <a:ext uri="{FF2B5EF4-FFF2-40B4-BE49-F238E27FC236}">
                <a16:creationId xmlns:a16="http://schemas.microsoft.com/office/drawing/2014/main" id="{1737382B-B9F3-02A3-B7FF-3E299658410C}"/>
              </a:ext>
            </a:extLst>
          </p:cNvPr>
          <p:cNvSpPr txBox="1"/>
          <p:nvPr/>
        </p:nvSpPr>
        <p:spPr>
          <a:xfrm>
            <a:off x="877139" y="3484247"/>
            <a:ext cx="4590809" cy="954107"/>
          </a:xfrm>
          <a:prstGeom prst="rect">
            <a:avLst/>
          </a:prstGeom>
          <a:noFill/>
        </p:spPr>
        <p:txBody>
          <a:bodyPr wrap="square" rtlCol="0">
            <a:spAutoFit/>
          </a:bodyPr>
          <a:lstStyle/>
          <a:p>
            <a:pPr algn="ctr"/>
            <a:r>
              <a:rPr lang="en-US" sz="2800" b="1" cap="all" spc="50" dirty="0">
                <a:solidFill>
                  <a:schemeClr val="tx2"/>
                </a:solidFill>
                <a:latin typeface="Lato" panose="020F0502020204030203" pitchFamily="34" charset="0"/>
              </a:rPr>
              <a:t>THIRD-PARTY HSA administrator</a:t>
            </a:r>
          </a:p>
        </p:txBody>
      </p:sp>
      <p:sp>
        <p:nvSpPr>
          <p:cNvPr id="13" name="TextBox 12">
            <a:extLst>
              <a:ext uri="{FF2B5EF4-FFF2-40B4-BE49-F238E27FC236}">
                <a16:creationId xmlns:a16="http://schemas.microsoft.com/office/drawing/2014/main" id="{34CBDCCF-F6F1-014A-78D9-4B62DB7EEEBB}"/>
              </a:ext>
            </a:extLst>
          </p:cNvPr>
          <p:cNvSpPr txBox="1"/>
          <p:nvPr/>
        </p:nvSpPr>
        <p:spPr>
          <a:xfrm>
            <a:off x="1394035" y="4482786"/>
            <a:ext cx="3557016" cy="1077218"/>
          </a:xfrm>
          <a:prstGeom prst="rect">
            <a:avLst/>
          </a:prstGeom>
          <a:noFill/>
        </p:spPr>
        <p:txBody>
          <a:bodyPr wrap="square" rtlCol="0">
            <a:spAutoFit/>
          </a:bodyPr>
          <a:lstStyle/>
          <a:p>
            <a:pPr algn="ctr"/>
            <a:r>
              <a:rPr lang="en-US" sz="1600" i="1" spc="50" dirty="0"/>
              <a:t>Customer Support</a:t>
            </a:r>
          </a:p>
          <a:p>
            <a:pPr algn="ctr"/>
            <a:r>
              <a:rPr lang="en-US" sz="1600" i="1" spc="50" dirty="0"/>
              <a:t>Web Portal &amp; Account Login</a:t>
            </a:r>
          </a:p>
          <a:p>
            <a:pPr algn="ctr"/>
            <a:r>
              <a:rPr lang="en-US" sz="1600" i="1" spc="50" dirty="0"/>
              <a:t>Ongoing Communications</a:t>
            </a:r>
          </a:p>
          <a:p>
            <a:pPr algn="ctr"/>
            <a:r>
              <a:rPr lang="en-US" sz="1600" i="1" spc="50" dirty="0"/>
              <a:t>Beniversal</a:t>
            </a:r>
            <a:r>
              <a:rPr lang="en-US" sz="1600" i="1" spc="50" baseline="30000" dirty="0"/>
              <a:t>®</a:t>
            </a:r>
            <a:r>
              <a:rPr lang="en-US" sz="1600" i="1" spc="50" dirty="0"/>
              <a:t> Prepaid Mastercard</a:t>
            </a:r>
            <a:r>
              <a:rPr lang="en-US" sz="1600" i="1" spc="50" baseline="30000" dirty="0"/>
              <a:t>®</a:t>
            </a:r>
            <a:endParaRPr lang="en-US" i="1" spc="50" baseline="30000" dirty="0"/>
          </a:p>
        </p:txBody>
      </p:sp>
      <p:sp>
        <p:nvSpPr>
          <p:cNvPr id="14" name="TextBox 13">
            <a:extLst>
              <a:ext uri="{FF2B5EF4-FFF2-40B4-BE49-F238E27FC236}">
                <a16:creationId xmlns:a16="http://schemas.microsoft.com/office/drawing/2014/main" id="{84A586C5-4D15-10D8-51F1-EA1A52548FB1}"/>
              </a:ext>
            </a:extLst>
          </p:cNvPr>
          <p:cNvSpPr txBox="1"/>
          <p:nvPr/>
        </p:nvSpPr>
        <p:spPr>
          <a:xfrm>
            <a:off x="6951631" y="3914796"/>
            <a:ext cx="4135651" cy="584775"/>
          </a:xfrm>
          <a:prstGeom prst="rect">
            <a:avLst/>
          </a:prstGeom>
          <a:noFill/>
        </p:spPr>
        <p:txBody>
          <a:bodyPr wrap="square" rtlCol="0">
            <a:spAutoFit/>
          </a:bodyPr>
          <a:lstStyle/>
          <a:p>
            <a:pPr algn="ctr"/>
            <a:r>
              <a:rPr lang="en-US" sz="3200" b="1" cap="all" spc="50" dirty="0">
                <a:solidFill>
                  <a:schemeClr val="tx2"/>
                </a:solidFill>
                <a:latin typeface="Lato" panose="020F0502020204030203" pitchFamily="34" charset="0"/>
              </a:rPr>
              <a:t>HSA Custodian</a:t>
            </a:r>
          </a:p>
        </p:txBody>
      </p:sp>
      <p:sp>
        <p:nvSpPr>
          <p:cNvPr id="15" name="TextBox 14">
            <a:extLst>
              <a:ext uri="{FF2B5EF4-FFF2-40B4-BE49-F238E27FC236}">
                <a16:creationId xmlns:a16="http://schemas.microsoft.com/office/drawing/2014/main" id="{6828F88A-E0BC-9C5F-48E3-AA58F37B0879}"/>
              </a:ext>
            </a:extLst>
          </p:cNvPr>
          <p:cNvSpPr txBox="1"/>
          <p:nvPr/>
        </p:nvSpPr>
        <p:spPr>
          <a:xfrm>
            <a:off x="7240949" y="4499571"/>
            <a:ext cx="3557016" cy="1077218"/>
          </a:xfrm>
          <a:prstGeom prst="rect">
            <a:avLst/>
          </a:prstGeom>
          <a:noFill/>
        </p:spPr>
        <p:txBody>
          <a:bodyPr wrap="square" rtlCol="0">
            <a:spAutoFit/>
          </a:bodyPr>
          <a:lstStyle/>
          <a:p>
            <a:pPr algn="ctr"/>
            <a:r>
              <a:rPr lang="en-US" sz="1600" i="1" spc="50" dirty="0"/>
              <a:t>Secure FDIC-Insured Account</a:t>
            </a:r>
          </a:p>
          <a:p>
            <a:pPr algn="ctr"/>
            <a:r>
              <a:rPr lang="en-US" sz="1600" i="1" spc="50" dirty="0"/>
              <a:t>HSA Management Portal</a:t>
            </a:r>
          </a:p>
          <a:p>
            <a:pPr algn="ctr"/>
            <a:r>
              <a:rPr lang="en-US" sz="1600" i="1" spc="50" dirty="0"/>
              <a:t>Fund Management &amp; Investments</a:t>
            </a:r>
          </a:p>
          <a:p>
            <a:pPr algn="ctr"/>
            <a:r>
              <a:rPr lang="en-US" sz="1600" i="1" spc="50" dirty="0"/>
              <a:t>Tax Reporting</a:t>
            </a:r>
          </a:p>
        </p:txBody>
      </p:sp>
      <p:pic>
        <p:nvPicPr>
          <p:cNvPr id="19" name="Graphic 18" descr="Link with solid fill">
            <a:extLst>
              <a:ext uri="{FF2B5EF4-FFF2-40B4-BE49-F238E27FC236}">
                <a16:creationId xmlns:a16="http://schemas.microsoft.com/office/drawing/2014/main" id="{3FD6AAAE-FC3C-51B8-705B-0BF7C8AE9B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52912">
            <a:off x="5634746" y="3573417"/>
            <a:ext cx="914400" cy="914400"/>
          </a:xfrm>
          <a:prstGeom prst="rect">
            <a:avLst/>
          </a:prstGeom>
        </p:spPr>
      </p:pic>
      <p:sp>
        <p:nvSpPr>
          <p:cNvPr id="21" name="Title 20">
            <a:extLst>
              <a:ext uri="{FF2B5EF4-FFF2-40B4-BE49-F238E27FC236}">
                <a16:creationId xmlns:a16="http://schemas.microsoft.com/office/drawing/2014/main" id="{B2623296-E465-130F-80F7-4C2D4E09D56D}"/>
              </a:ext>
            </a:extLst>
          </p:cNvPr>
          <p:cNvSpPr>
            <a:spLocks noGrp="1"/>
          </p:cNvSpPr>
          <p:nvPr>
            <p:ph type="title"/>
          </p:nvPr>
        </p:nvSpPr>
        <p:spPr>
          <a:xfrm>
            <a:off x="756695" y="740971"/>
            <a:ext cx="11211528" cy="623646"/>
          </a:xfrm>
        </p:spPr>
        <p:txBody>
          <a:bodyPr/>
          <a:lstStyle/>
          <a:p>
            <a:r>
              <a:rPr lang="en-US" sz="4800" dirty="0"/>
              <a:t>HSA Custodial Relationship</a:t>
            </a:r>
            <a:endParaRPr lang="en-US" dirty="0"/>
          </a:p>
        </p:txBody>
      </p:sp>
      <p:pic>
        <p:nvPicPr>
          <p:cNvPr id="2" name="Graphic 1">
            <a:extLst>
              <a:ext uri="{FF2B5EF4-FFF2-40B4-BE49-F238E27FC236}">
                <a16:creationId xmlns:a16="http://schemas.microsoft.com/office/drawing/2014/main" id="{8F9759E7-EA69-5907-8219-2361348926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22648" y="2205558"/>
            <a:ext cx="1593616" cy="15936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2666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560FC-8FC3-3A13-87D9-1F9F9000B602}"/>
              </a:ext>
            </a:extLst>
          </p:cNvPr>
          <p:cNvPicPr>
            <a:picLocks noChangeAspect="1"/>
          </p:cNvPicPr>
          <p:nvPr/>
        </p:nvPicPr>
        <p:blipFill rotWithShape="1">
          <a:blip r:embed="rId3"/>
          <a:srcRect l="8947"/>
          <a:stretch/>
        </p:blipFill>
        <p:spPr>
          <a:xfrm>
            <a:off x="5946497" y="2266854"/>
            <a:ext cx="5896587" cy="4050840"/>
          </a:xfrm>
          <a:prstGeom prst="rect">
            <a:avLst/>
          </a:prstGeom>
        </p:spPr>
      </p:pic>
      <p:sp>
        <p:nvSpPr>
          <p:cNvPr id="3" name="Content Placeholder 2"/>
          <p:cNvSpPr>
            <a:spLocks noGrp="1"/>
          </p:cNvSpPr>
          <p:nvPr>
            <p:ph type="body" sz="quarter" idx="14"/>
          </p:nvPr>
        </p:nvSpPr>
        <p:spPr>
          <a:xfrm>
            <a:off x="348916" y="1771957"/>
            <a:ext cx="4800600" cy="4096777"/>
          </a:xfrm>
        </p:spPr>
        <p:txBody>
          <a:bodyPr anchor="ctr">
            <a:noAutofit/>
          </a:bodyPr>
          <a:lstStyle/>
          <a:p>
            <a:pPr marL="457182" lvl="1" indent="0">
              <a:buNone/>
              <a:defRPr/>
            </a:pPr>
            <a:r>
              <a:rPr lang="en-US" b="1" cap="all" spc="100" dirty="0">
                <a:solidFill>
                  <a:schemeClr val="tx2"/>
                </a:solidFill>
                <a:latin typeface="Lato" panose="020F0502020204030203" pitchFamily="34" charset="0"/>
              </a:rPr>
              <a:t>HSA Online Banking</a:t>
            </a:r>
          </a:p>
          <a:p>
            <a:pPr marL="800082" lvl="1" indent="-342900">
              <a:buFont typeface="Arial" panose="020B0604020202020204" pitchFamily="34" charset="0"/>
              <a:buChar char="•"/>
              <a:defRPr/>
            </a:pPr>
            <a:r>
              <a:rPr lang="en-US" sz="2000" dirty="0"/>
              <a:t>Online Transfers </a:t>
            </a:r>
          </a:p>
          <a:p>
            <a:pPr marL="800082" lvl="1" indent="-342900">
              <a:buFont typeface="Arial" panose="020B0604020202020204" pitchFamily="34" charset="0"/>
              <a:buChar char="•"/>
              <a:defRPr/>
            </a:pPr>
            <a:r>
              <a:rPr lang="en-US" sz="2000" dirty="0"/>
              <a:t>Pay Bills</a:t>
            </a:r>
          </a:p>
          <a:p>
            <a:pPr marL="800082" lvl="1" indent="-342900">
              <a:buFont typeface="Arial" panose="020B0604020202020204" pitchFamily="34" charset="0"/>
              <a:buChar char="•"/>
              <a:defRPr/>
            </a:pPr>
            <a:r>
              <a:rPr lang="en-US" sz="2000" dirty="0"/>
              <a:t>View Transactions</a:t>
            </a:r>
          </a:p>
          <a:p>
            <a:pPr lvl="1">
              <a:defRPr/>
            </a:pPr>
            <a:endParaRPr lang="en-US" sz="2000" dirty="0"/>
          </a:p>
          <a:p>
            <a:pPr marL="457182" lvl="1" indent="0">
              <a:buNone/>
              <a:defRPr/>
            </a:pPr>
            <a:r>
              <a:rPr lang="en-US" b="1" cap="all" spc="100" dirty="0">
                <a:solidFill>
                  <a:schemeClr val="tx2"/>
                </a:solidFill>
                <a:latin typeface="Lato" panose="020F0502020204030203" pitchFamily="34" charset="0"/>
              </a:rPr>
              <a:t>HSA Tax Information</a:t>
            </a:r>
          </a:p>
          <a:p>
            <a:pPr marL="800082" lvl="1" indent="-342900">
              <a:buFont typeface="Arial" panose="020B0604020202020204" pitchFamily="34" charset="0"/>
              <a:buChar char="•"/>
              <a:defRPr/>
            </a:pPr>
            <a:r>
              <a:rPr lang="en-US" sz="2000" dirty="0">
                <a:latin typeface="Lato" panose="020F0502020204030203" pitchFamily="34" charset="0"/>
              </a:rPr>
              <a:t>IRS Form 1099-SA</a:t>
            </a:r>
          </a:p>
          <a:p>
            <a:pPr marL="800082" lvl="1" indent="-342900">
              <a:buFont typeface="Arial" panose="020B0604020202020204" pitchFamily="34" charset="0"/>
              <a:buChar char="•"/>
              <a:defRPr/>
            </a:pPr>
            <a:r>
              <a:rPr lang="en-US" sz="2000" dirty="0">
                <a:latin typeface="Lato" panose="020F0502020204030203" pitchFamily="34" charset="0"/>
              </a:rPr>
              <a:t>IRS Form 5498-SA</a:t>
            </a:r>
          </a:p>
          <a:p>
            <a:pPr marL="800082" lvl="1" indent="-342900">
              <a:buFont typeface="Arial" panose="020B0604020202020204" pitchFamily="34" charset="0"/>
              <a:buChar char="•"/>
              <a:defRPr/>
            </a:pPr>
            <a:endParaRPr lang="en-US" sz="2000" b="1" cap="all" spc="100" dirty="0">
              <a:solidFill>
                <a:schemeClr val="tx2"/>
              </a:solidFill>
              <a:latin typeface="Lato" panose="020F0502020204030203" pitchFamily="34" charset="0"/>
            </a:endParaRPr>
          </a:p>
          <a:p>
            <a:pPr marL="457182" lvl="1" indent="0">
              <a:buNone/>
              <a:defRPr/>
            </a:pPr>
            <a:r>
              <a:rPr lang="en-US" b="1" cap="all" spc="100" dirty="0">
                <a:solidFill>
                  <a:schemeClr val="tx2"/>
                </a:solidFill>
                <a:latin typeface="Lato" panose="020F0502020204030203" pitchFamily="34" charset="0"/>
              </a:rPr>
              <a:t>HSA Investments</a:t>
            </a:r>
          </a:p>
        </p:txBody>
      </p:sp>
      <p:cxnSp>
        <p:nvCxnSpPr>
          <p:cNvPr id="4" name="Straight Arrow Connector 3">
            <a:extLst>
              <a:ext uri="{FF2B5EF4-FFF2-40B4-BE49-F238E27FC236}">
                <a16:creationId xmlns:a16="http://schemas.microsoft.com/office/drawing/2014/main" id="{FC97CE51-ECDA-66B6-B265-D8BCEFDE0263}"/>
              </a:ext>
            </a:extLst>
          </p:cNvPr>
          <p:cNvCxnSpPr>
            <a:cxnSpLocks noChangeShapeType="1"/>
          </p:cNvCxnSpPr>
          <p:nvPr/>
        </p:nvCxnSpPr>
        <p:spPr bwMode="auto">
          <a:xfrm>
            <a:off x="9480884" y="2038526"/>
            <a:ext cx="940605" cy="605746"/>
          </a:xfrm>
          <a:prstGeom prst="straightConnector1">
            <a:avLst/>
          </a:prstGeom>
          <a:noFill/>
          <a:ln w="57150">
            <a:solidFill>
              <a:schemeClr val="accent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 name="Rectangle 6">
            <a:extLst>
              <a:ext uri="{FF2B5EF4-FFF2-40B4-BE49-F238E27FC236}">
                <a16:creationId xmlns:a16="http://schemas.microsoft.com/office/drawing/2014/main" id="{8AC44717-EB7E-2150-9FCE-12EC9A8A17B9}"/>
              </a:ext>
            </a:extLst>
          </p:cNvPr>
          <p:cNvSpPr>
            <a:spLocks noChangeArrowheads="1"/>
          </p:cNvSpPr>
          <p:nvPr/>
        </p:nvSpPr>
        <p:spPr bwMode="auto">
          <a:xfrm>
            <a:off x="9200880" y="295777"/>
            <a:ext cx="2441218" cy="1903301"/>
          </a:xfrm>
          <a:prstGeom prst="roundRect">
            <a:avLst>
              <a:gd name="adj" fmla="val 16667"/>
            </a:avLst>
          </a:prstGeom>
          <a:solidFill>
            <a:schemeClr val="tx2"/>
          </a:solidFill>
          <a:ln w="34925">
            <a:noFill/>
            <a:miter lim="800000"/>
            <a:headEnd/>
            <a:tailEnd/>
          </a:ln>
          <a:effectLst>
            <a:outerShdw blurRad="50800" dist="38100" dir="5400000" algn="t" rotWithShape="0">
              <a:srgbClr val="808080">
                <a:alpha val="39999"/>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spc="50" dirty="0">
                <a:solidFill>
                  <a:schemeClr val="bg1"/>
                </a:solidFill>
                <a:latin typeface="+mn-lt"/>
                <a:ea typeface="+mn-ea"/>
              </a:rPr>
              <a:t>Use the </a:t>
            </a:r>
            <a:r>
              <a:rPr lang="en-US" altLang="en-US" sz="1800" b="1" spc="120" dirty="0">
                <a:solidFill>
                  <a:schemeClr val="accent4"/>
                </a:solidFill>
                <a:latin typeface="Lato" panose="020F0502020204030203" pitchFamily="34" charset="0"/>
                <a:ea typeface="+mn-ea"/>
              </a:rPr>
              <a:t>I want to…</a:t>
            </a:r>
            <a:endParaRPr lang="en-US" altLang="en-US" sz="1600" spc="50" dirty="0">
              <a:solidFill>
                <a:schemeClr val="accent3"/>
              </a:solidFill>
              <a:latin typeface="+mn-lt"/>
              <a:ea typeface="+mn-ea"/>
            </a:endParaRPr>
          </a:p>
          <a:p>
            <a:pPr algn="ctr" eaLnBrk="1" hangingPunct="1"/>
            <a:r>
              <a:rPr lang="en-US" altLang="en-US" sz="1600" spc="50" dirty="0">
                <a:solidFill>
                  <a:schemeClr val="bg1"/>
                </a:solidFill>
                <a:latin typeface="+mn-lt"/>
                <a:ea typeface="+mn-ea"/>
              </a:rPr>
              <a:t>Dropdown to access </a:t>
            </a:r>
          </a:p>
          <a:p>
            <a:pPr algn="ctr" eaLnBrk="1" hangingPunct="1"/>
            <a:r>
              <a:rPr lang="en-US" altLang="en-US" sz="1600" spc="50" dirty="0">
                <a:solidFill>
                  <a:schemeClr val="bg1"/>
                </a:solidFill>
                <a:latin typeface="+mn-lt"/>
                <a:ea typeface="+mn-ea"/>
              </a:rPr>
              <a:t>additional HSA </a:t>
            </a:r>
          </a:p>
          <a:p>
            <a:pPr algn="ctr" eaLnBrk="1" hangingPunct="1"/>
            <a:r>
              <a:rPr lang="en-US" altLang="en-US" sz="1600" spc="50" dirty="0">
                <a:solidFill>
                  <a:schemeClr val="bg1"/>
                </a:solidFill>
                <a:latin typeface="+mn-lt"/>
                <a:ea typeface="+mn-ea"/>
              </a:rPr>
              <a:t>management features, </a:t>
            </a:r>
          </a:p>
          <a:p>
            <a:pPr algn="ctr" eaLnBrk="1" hangingPunct="1"/>
            <a:r>
              <a:rPr lang="en-US" altLang="en-US" sz="1600" spc="50" dirty="0">
                <a:solidFill>
                  <a:schemeClr val="bg1"/>
                </a:solidFill>
                <a:latin typeface="+mn-lt"/>
                <a:ea typeface="+mn-ea"/>
              </a:rPr>
              <a:t>including the </a:t>
            </a:r>
            <a:r>
              <a:rPr lang="en-US" altLang="en-US" sz="1600" b="1" spc="50" dirty="0">
                <a:solidFill>
                  <a:schemeClr val="bg1"/>
                </a:solidFill>
                <a:latin typeface="+mn-lt"/>
                <a:ea typeface="+mn-ea"/>
              </a:rPr>
              <a:t>HSA </a:t>
            </a:r>
            <a:br>
              <a:rPr lang="en-US" altLang="en-US" sz="1600" b="1" spc="50" dirty="0">
                <a:solidFill>
                  <a:schemeClr val="bg1"/>
                </a:solidFill>
                <a:latin typeface="+mn-lt"/>
                <a:ea typeface="+mn-ea"/>
              </a:rPr>
            </a:br>
            <a:r>
              <a:rPr lang="en-US" altLang="en-US" sz="1600" b="1" spc="50" dirty="0">
                <a:solidFill>
                  <a:schemeClr val="bg1"/>
                </a:solidFill>
                <a:latin typeface="+mn-lt"/>
                <a:ea typeface="+mn-ea"/>
              </a:rPr>
              <a:t>Management Portal</a:t>
            </a:r>
          </a:p>
        </p:txBody>
      </p:sp>
      <p:sp>
        <p:nvSpPr>
          <p:cNvPr id="16" name="TextBox 15">
            <a:extLst>
              <a:ext uri="{FF2B5EF4-FFF2-40B4-BE49-F238E27FC236}">
                <a16:creationId xmlns:a16="http://schemas.microsoft.com/office/drawing/2014/main" id="{3CE99DEE-83D0-41C6-89CE-8FBBD537595D}"/>
              </a:ext>
            </a:extLst>
          </p:cNvPr>
          <p:cNvSpPr txBox="1"/>
          <p:nvPr/>
        </p:nvSpPr>
        <p:spPr>
          <a:xfrm>
            <a:off x="609600" y="6431191"/>
            <a:ext cx="10972799" cy="276999"/>
          </a:xfrm>
          <a:prstGeom prst="rect">
            <a:avLst/>
          </a:prstGeom>
          <a:noFill/>
          <a:ln w="28575" cmpd="sng">
            <a:noFill/>
          </a:ln>
        </p:spPr>
        <p:txBody>
          <a:bodyPr wrap="square" rtlCol="0">
            <a:spAutoFit/>
          </a:bodyPr>
          <a:lstStyle/>
          <a:p>
            <a:pPr marL="0" lvl="1" algn="ctr"/>
            <a:r>
              <a:rPr lang="en-US" sz="1200" spc="50" dirty="0">
                <a:solidFill>
                  <a:schemeClr val="accent2"/>
                </a:solidFill>
              </a:rPr>
              <a:t>Investment products are not FDIC insured, are not guaranteed, and may lose value.</a:t>
            </a:r>
          </a:p>
        </p:txBody>
      </p:sp>
      <p:sp>
        <p:nvSpPr>
          <p:cNvPr id="7" name="Title 6">
            <a:extLst>
              <a:ext uri="{FF2B5EF4-FFF2-40B4-BE49-F238E27FC236}">
                <a16:creationId xmlns:a16="http://schemas.microsoft.com/office/drawing/2014/main" id="{62951015-8E53-2CF0-8F7D-AD70940DB3C7}"/>
              </a:ext>
            </a:extLst>
          </p:cNvPr>
          <p:cNvSpPr>
            <a:spLocks noGrp="1"/>
          </p:cNvSpPr>
          <p:nvPr>
            <p:ph type="title"/>
          </p:nvPr>
        </p:nvSpPr>
        <p:spPr/>
        <p:txBody>
          <a:bodyPr/>
          <a:lstStyle/>
          <a:p>
            <a:r>
              <a:rPr lang="en-US" sz="4800" dirty="0"/>
              <a:t>HSA Management Portal</a:t>
            </a:r>
            <a:endParaRPr lang="en-US" dirty="0"/>
          </a:p>
        </p:txBody>
      </p:sp>
    </p:spTree>
    <p:extLst>
      <p:ext uri="{BB962C8B-B14F-4D97-AF65-F5344CB8AC3E}">
        <p14:creationId xmlns:p14="http://schemas.microsoft.com/office/powerpoint/2010/main" val="1259063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40591F51-E0BE-0FAB-16FE-8566A2417D96}"/>
              </a:ext>
            </a:extLst>
          </p:cNvPr>
          <p:cNvSpPr/>
          <p:nvPr/>
        </p:nvSpPr>
        <p:spPr>
          <a:xfrm>
            <a:off x="6345085" y="1736562"/>
            <a:ext cx="5090221" cy="4512818"/>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4" name="Rounded Rectangle 5">
            <a:extLst>
              <a:ext uri="{FF2B5EF4-FFF2-40B4-BE49-F238E27FC236}">
                <a16:creationId xmlns:a16="http://schemas.microsoft.com/office/drawing/2014/main" id="{7F389B9C-EF67-0E0D-73A4-2669441AFC9B}"/>
              </a:ext>
            </a:extLst>
          </p:cNvPr>
          <p:cNvSpPr/>
          <p:nvPr/>
        </p:nvSpPr>
        <p:spPr>
          <a:xfrm>
            <a:off x="756694" y="1736562"/>
            <a:ext cx="5090220" cy="4512818"/>
          </a:xfrm>
          <a:prstGeom prst="roundRect">
            <a:avLst/>
          </a:prstGeom>
          <a:solidFill>
            <a:schemeClr val="bg1">
              <a:lumMod val="95000"/>
            </a:schemeClr>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accent2"/>
              </a:solidFill>
            </a:endParaRPr>
          </a:p>
        </p:txBody>
      </p:sp>
      <p:sp>
        <p:nvSpPr>
          <p:cNvPr id="5" name="TextBox 4">
            <a:extLst>
              <a:ext uri="{FF2B5EF4-FFF2-40B4-BE49-F238E27FC236}">
                <a16:creationId xmlns:a16="http://schemas.microsoft.com/office/drawing/2014/main" id="{CD90F15A-3201-5C76-7702-860935F24A18}"/>
              </a:ext>
            </a:extLst>
          </p:cNvPr>
          <p:cNvSpPr txBox="1"/>
          <p:nvPr/>
        </p:nvSpPr>
        <p:spPr>
          <a:xfrm>
            <a:off x="967506" y="3912892"/>
            <a:ext cx="4637877" cy="2062103"/>
          </a:xfrm>
          <a:prstGeom prst="rect">
            <a:avLst/>
          </a:prstGeom>
          <a:noFill/>
        </p:spPr>
        <p:txBody>
          <a:bodyPr wrap="square" rtlCol="0">
            <a:spAutoFit/>
          </a:bodyPr>
          <a:lstStyle/>
          <a:p>
            <a:r>
              <a:rPr lang="en-US" sz="2400" b="1" cap="all" spc="100" dirty="0">
                <a:solidFill>
                  <a:schemeClr val="accent2"/>
                </a:solidFill>
                <a:latin typeface="+mn-lt"/>
              </a:rPr>
              <a:t>Use this option if you intend to:</a:t>
            </a:r>
          </a:p>
          <a:p>
            <a:pPr marL="457200" indent="-457200">
              <a:buFont typeface="Arial" panose="020B0604020202020204" pitchFamily="34" charset="0"/>
              <a:buChar char="•"/>
            </a:pPr>
            <a:r>
              <a:rPr lang="en-US" sz="2000" dirty="0">
                <a:latin typeface="+mn-lt"/>
              </a:rPr>
              <a:t>Close out your other HSA</a:t>
            </a:r>
          </a:p>
          <a:p>
            <a:pPr marL="457200" indent="-457200">
              <a:buFont typeface="Arial" panose="020B0604020202020204" pitchFamily="34" charset="0"/>
              <a:buChar char="•"/>
            </a:pPr>
            <a:r>
              <a:rPr lang="en-US" sz="2000" dirty="0">
                <a:latin typeface="+mn-lt"/>
              </a:rPr>
              <a:t>Send all HSA assets</a:t>
            </a:r>
            <a:endParaRPr lang="en-US" sz="2000" dirty="0"/>
          </a:p>
          <a:p>
            <a:pPr marL="457200" indent="-457200">
              <a:buFont typeface="Arial" panose="020B0604020202020204" pitchFamily="34" charset="0"/>
              <a:buChar char="•"/>
            </a:pPr>
            <a:r>
              <a:rPr lang="en-US" sz="2000" dirty="0">
                <a:latin typeface="+mn-lt"/>
              </a:rPr>
              <a:t>Have invested HSA funds that will need to be liquidated or transferred</a:t>
            </a:r>
          </a:p>
        </p:txBody>
      </p:sp>
      <p:sp>
        <p:nvSpPr>
          <p:cNvPr id="6" name="TextBox 5">
            <a:extLst>
              <a:ext uri="{FF2B5EF4-FFF2-40B4-BE49-F238E27FC236}">
                <a16:creationId xmlns:a16="http://schemas.microsoft.com/office/drawing/2014/main" id="{67F47803-07EC-B93F-2CB4-10BAD4AB733D}"/>
              </a:ext>
            </a:extLst>
          </p:cNvPr>
          <p:cNvSpPr txBox="1"/>
          <p:nvPr/>
        </p:nvSpPr>
        <p:spPr>
          <a:xfrm>
            <a:off x="6553579" y="4473483"/>
            <a:ext cx="4755767" cy="1384995"/>
          </a:xfrm>
          <a:prstGeom prst="rect">
            <a:avLst/>
          </a:prstGeom>
          <a:noFill/>
        </p:spPr>
        <p:txBody>
          <a:bodyPr wrap="square" rtlCol="0">
            <a:spAutoFit/>
          </a:bodyPr>
          <a:lstStyle/>
          <a:p>
            <a:r>
              <a:rPr lang="en-US" sz="2400" b="1" cap="all" spc="100" dirty="0">
                <a:solidFill>
                  <a:schemeClr val="accent2"/>
                </a:solidFill>
              </a:rPr>
              <a:t>Use this option:</a:t>
            </a:r>
          </a:p>
          <a:p>
            <a:pPr marL="457200" indent="-457200">
              <a:buFont typeface="Arial" panose="020B0604020202020204" pitchFamily="34" charset="0"/>
              <a:buChar char="•"/>
            </a:pPr>
            <a:r>
              <a:rPr lang="en-US" sz="2000" dirty="0"/>
              <a:t>T</a:t>
            </a:r>
            <a:r>
              <a:rPr lang="en-US" sz="2000" dirty="0">
                <a:latin typeface="+mn-lt"/>
              </a:rPr>
              <a:t>o ensure funds are moved quickly </a:t>
            </a:r>
            <a:endParaRPr lang="en-US" sz="2000" dirty="0"/>
          </a:p>
          <a:p>
            <a:pPr marL="457200" indent="-457200">
              <a:buFont typeface="Arial" panose="020B0604020202020204" pitchFamily="34" charset="0"/>
              <a:buChar char="•"/>
            </a:pPr>
            <a:r>
              <a:rPr lang="en-US" sz="2000" dirty="0"/>
              <a:t>If y</a:t>
            </a:r>
            <a:r>
              <a:rPr lang="en-US" sz="2000" dirty="0">
                <a:latin typeface="+mn-lt"/>
              </a:rPr>
              <a:t>ou have not already requested a rollover in the last 12-months</a:t>
            </a:r>
          </a:p>
        </p:txBody>
      </p:sp>
      <p:grpSp>
        <p:nvGrpSpPr>
          <p:cNvPr id="13" name="Group 12">
            <a:extLst>
              <a:ext uri="{FF2B5EF4-FFF2-40B4-BE49-F238E27FC236}">
                <a16:creationId xmlns:a16="http://schemas.microsoft.com/office/drawing/2014/main" id="{E9100264-3CD7-F3A8-BD0B-7CCED3B13622}"/>
              </a:ext>
            </a:extLst>
          </p:cNvPr>
          <p:cNvGrpSpPr/>
          <p:nvPr/>
        </p:nvGrpSpPr>
        <p:grpSpPr>
          <a:xfrm>
            <a:off x="967506" y="2005754"/>
            <a:ext cx="1757184" cy="1632351"/>
            <a:chOff x="8454539" y="1592345"/>
            <a:chExt cx="2741214" cy="2175326"/>
          </a:xfrm>
        </p:grpSpPr>
        <p:sp>
          <p:nvSpPr>
            <p:cNvPr id="7" name="Freeform: Shape 6">
              <a:extLst>
                <a:ext uri="{FF2B5EF4-FFF2-40B4-BE49-F238E27FC236}">
                  <a16:creationId xmlns:a16="http://schemas.microsoft.com/office/drawing/2014/main" id="{F736ED3E-CCAE-450B-8A4E-7A461E0CC658}"/>
                </a:ext>
              </a:extLst>
            </p:cNvPr>
            <p:cNvSpPr/>
            <p:nvPr/>
          </p:nvSpPr>
          <p:spPr>
            <a:xfrm rot="324110">
              <a:off x="8872264" y="1592345"/>
              <a:ext cx="2323489" cy="1110754"/>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pic>
          <p:nvPicPr>
            <p:cNvPr id="11" name="Graphic 10" descr="Bank with solid fill">
              <a:extLst>
                <a:ext uri="{FF2B5EF4-FFF2-40B4-BE49-F238E27FC236}">
                  <a16:creationId xmlns:a16="http://schemas.microsoft.com/office/drawing/2014/main" id="{08892019-D939-A9DD-2A07-5F2AB09A1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4539" y="2195468"/>
              <a:ext cx="914400" cy="914400"/>
            </a:xfrm>
            <a:prstGeom prst="rect">
              <a:avLst/>
            </a:prstGeom>
          </p:spPr>
        </p:pic>
        <p:pic>
          <p:nvPicPr>
            <p:cNvPr id="12" name="Graphic 11" descr="Bank with solid fill">
              <a:extLst>
                <a:ext uri="{FF2B5EF4-FFF2-40B4-BE49-F238E27FC236}">
                  <a16:creationId xmlns:a16="http://schemas.microsoft.com/office/drawing/2014/main" id="{03365C76-6667-81FA-4E17-729C1EDAD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087" y="2853271"/>
              <a:ext cx="914400" cy="914400"/>
            </a:xfrm>
            <a:prstGeom prst="rect">
              <a:avLst/>
            </a:prstGeom>
          </p:spPr>
        </p:pic>
      </p:grpSp>
      <p:sp>
        <p:nvSpPr>
          <p:cNvPr id="10" name="TextBox 9">
            <a:extLst>
              <a:ext uri="{FF2B5EF4-FFF2-40B4-BE49-F238E27FC236}">
                <a16:creationId xmlns:a16="http://schemas.microsoft.com/office/drawing/2014/main" id="{F08BE34F-1ED3-C448-4B08-25C9A115A332}"/>
              </a:ext>
            </a:extLst>
          </p:cNvPr>
          <p:cNvSpPr txBox="1"/>
          <p:nvPr/>
        </p:nvSpPr>
        <p:spPr>
          <a:xfrm>
            <a:off x="2891253" y="1920864"/>
            <a:ext cx="2818641" cy="1815882"/>
          </a:xfrm>
          <a:prstGeom prst="rect">
            <a:avLst/>
          </a:prstGeom>
          <a:noFill/>
        </p:spPr>
        <p:txBody>
          <a:bodyPr wrap="square" rtlCol="0">
            <a:spAutoFit/>
          </a:bodyPr>
          <a:lstStyle/>
          <a:p>
            <a:r>
              <a:rPr lang="en-US" sz="2800" b="1" cap="all" spc="100" dirty="0">
                <a:solidFill>
                  <a:schemeClr val="tx2"/>
                </a:solidFill>
                <a:latin typeface="Lato" panose="020F0502020204030203" pitchFamily="34" charset="0"/>
              </a:rPr>
              <a:t>Option 1: </a:t>
            </a:r>
          </a:p>
          <a:p>
            <a:r>
              <a:rPr lang="en-US" sz="2800" b="1" cap="all" spc="100" dirty="0">
                <a:solidFill>
                  <a:schemeClr val="tx2"/>
                </a:solidFill>
                <a:latin typeface="Lato" panose="020F0502020204030203" pitchFamily="34" charset="0"/>
              </a:rPr>
              <a:t>HSA Trustee-to-Trustee Transfer</a:t>
            </a:r>
          </a:p>
        </p:txBody>
      </p:sp>
      <p:sp>
        <p:nvSpPr>
          <p:cNvPr id="14" name="TextBox 13">
            <a:extLst>
              <a:ext uri="{FF2B5EF4-FFF2-40B4-BE49-F238E27FC236}">
                <a16:creationId xmlns:a16="http://schemas.microsoft.com/office/drawing/2014/main" id="{7E5AC6A2-DDD7-C08D-2F16-97E1D8B8A666}"/>
              </a:ext>
            </a:extLst>
          </p:cNvPr>
          <p:cNvSpPr txBox="1"/>
          <p:nvPr/>
        </p:nvSpPr>
        <p:spPr>
          <a:xfrm>
            <a:off x="8085222" y="1825410"/>
            <a:ext cx="3241800" cy="2262158"/>
          </a:xfrm>
          <a:prstGeom prst="rect">
            <a:avLst/>
          </a:prstGeom>
          <a:noFill/>
        </p:spPr>
        <p:txBody>
          <a:bodyPr wrap="square" rtlCol="0">
            <a:spAutoFit/>
          </a:bodyPr>
          <a:lstStyle/>
          <a:p>
            <a:r>
              <a:rPr lang="en-US" sz="2800" b="1" cap="all" spc="100" dirty="0">
                <a:solidFill>
                  <a:schemeClr val="tx2"/>
                </a:solidFill>
                <a:latin typeface="Lato" panose="020F0502020204030203" pitchFamily="34" charset="0"/>
              </a:rPr>
              <a:t>Option 2:</a:t>
            </a:r>
          </a:p>
          <a:p>
            <a:pPr>
              <a:spcAft>
                <a:spcPts val="600"/>
              </a:spcAft>
            </a:pPr>
            <a:r>
              <a:rPr lang="en-US" sz="2800" b="1" cap="all" spc="100" dirty="0">
                <a:solidFill>
                  <a:schemeClr val="tx2"/>
                </a:solidFill>
                <a:latin typeface="Lato" panose="020F0502020204030203" pitchFamily="34" charset="0"/>
              </a:rPr>
              <a:t>HSA Rollover</a:t>
            </a:r>
          </a:p>
          <a:p>
            <a:r>
              <a:rPr lang="en-US" sz="1600" b="1" i="1" dirty="0">
                <a:latin typeface="Lato" panose="020F0502020204030203" pitchFamily="34" charset="0"/>
              </a:rPr>
              <a:t>The IRS permits HSA Rollovers once per 12-months. A rollover is a reportable tax event, but no tax consequences result as long as funds are deposited within 60 days.</a:t>
            </a:r>
          </a:p>
        </p:txBody>
      </p:sp>
      <p:sp>
        <p:nvSpPr>
          <p:cNvPr id="16" name="Title 15">
            <a:extLst>
              <a:ext uri="{FF2B5EF4-FFF2-40B4-BE49-F238E27FC236}">
                <a16:creationId xmlns:a16="http://schemas.microsoft.com/office/drawing/2014/main" id="{E3A4D3CA-B50D-4D75-9F73-44D65B105EE4}"/>
              </a:ext>
            </a:extLst>
          </p:cNvPr>
          <p:cNvSpPr>
            <a:spLocks noGrp="1"/>
          </p:cNvSpPr>
          <p:nvPr>
            <p:ph type="title"/>
          </p:nvPr>
        </p:nvSpPr>
        <p:spPr>
          <a:xfrm>
            <a:off x="756694" y="740971"/>
            <a:ext cx="11082379" cy="623646"/>
          </a:xfrm>
        </p:spPr>
        <p:txBody>
          <a:bodyPr/>
          <a:lstStyle/>
          <a:p>
            <a:r>
              <a:rPr lang="en-US" sz="4800" dirty="0"/>
              <a:t>Have an Existing HSA to Transfer? </a:t>
            </a:r>
            <a:endParaRPr lang="en-US" dirty="0"/>
          </a:p>
        </p:txBody>
      </p:sp>
      <p:pic>
        <p:nvPicPr>
          <p:cNvPr id="18" name="Graphic 17" descr="Bank check with solid fill">
            <a:extLst>
              <a:ext uri="{FF2B5EF4-FFF2-40B4-BE49-F238E27FC236}">
                <a16:creationId xmlns:a16="http://schemas.microsoft.com/office/drawing/2014/main" id="{8F749C14-3CBA-041E-9FCC-A1939B6A6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0536" y="2611940"/>
            <a:ext cx="743367" cy="743367"/>
          </a:xfrm>
          <a:prstGeom prst="rect">
            <a:avLst/>
          </a:prstGeom>
        </p:spPr>
      </p:pic>
      <p:pic>
        <p:nvPicPr>
          <p:cNvPr id="19" name="Graphic 18" descr="Bank with solid fill">
            <a:extLst>
              <a:ext uri="{FF2B5EF4-FFF2-40B4-BE49-F238E27FC236}">
                <a16:creationId xmlns:a16="http://schemas.microsoft.com/office/drawing/2014/main" id="{8196EB05-798B-AA54-B46E-0D3E04C6E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6858" y="2045237"/>
            <a:ext cx="586152" cy="686160"/>
          </a:xfrm>
          <a:prstGeom prst="rect">
            <a:avLst/>
          </a:prstGeom>
        </p:spPr>
      </p:pic>
      <p:pic>
        <p:nvPicPr>
          <p:cNvPr id="21" name="Graphic 20" descr="Bank with solid fill">
            <a:extLst>
              <a:ext uri="{FF2B5EF4-FFF2-40B4-BE49-F238E27FC236}">
                <a16:creationId xmlns:a16="http://schemas.microsoft.com/office/drawing/2014/main" id="{1BE8BB1B-6A23-1AEB-D83D-41D6A76FEB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0572" y="3396421"/>
            <a:ext cx="586152" cy="686160"/>
          </a:xfrm>
          <a:prstGeom prst="rect">
            <a:avLst/>
          </a:prstGeom>
        </p:spPr>
      </p:pic>
      <p:sp>
        <p:nvSpPr>
          <p:cNvPr id="22" name="Freeform: Shape 21">
            <a:extLst>
              <a:ext uri="{FF2B5EF4-FFF2-40B4-BE49-F238E27FC236}">
                <a16:creationId xmlns:a16="http://schemas.microsoft.com/office/drawing/2014/main" id="{547C0C93-85C4-80F1-05B4-EC7AD5404B73}"/>
              </a:ext>
            </a:extLst>
          </p:cNvPr>
          <p:cNvSpPr/>
          <p:nvPr/>
        </p:nvSpPr>
        <p:spPr>
          <a:xfrm rot="1250843">
            <a:off x="6993404" y="1957093"/>
            <a:ext cx="985640" cy="655942"/>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0BD7B8FD-9BCA-5D2B-B129-C184FB6A9D19}"/>
              </a:ext>
            </a:extLst>
          </p:cNvPr>
          <p:cNvSpPr/>
          <p:nvPr/>
        </p:nvSpPr>
        <p:spPr>
          <a:xfrm rot="18013372" flipH="1">
            <a:off x="6319368" y="3044256"/>
            <a:ext cx="985640" cy="655942"/>
          </a:xfrm>
          <a:custGeom>
            <a:avLst/>
            <a:gdLst>
              <a:gd name="connsiteX0" fmla="*/ 429848 w 429848"/>
              <a:gd name="connsiteY0" fmla="*/ 147594 h 250796"/>
              <a:gd name="connsiteX1" fmla="*/ 326647 w 429848"/>
              <a:gd name="connsiteY1" fmla="*/ 250796 h 250796"/>
              <a:gd name="connsiteX2" fmla="*/ 223285 w 429848"/>
              <a:gd name="connsiteY2" fmla="*/ 147594 h 250796"/>
              <a:gd name="connsiteX3" fmla="*/ 280938 w 429848"/>
              <a:gd name="connsiteY3" fmla="*/ 147594 h 250796"/>
              <a:gd name="connsiteX4" fmla="*/ 179648 w 429848"/>
              <a:gd name="connsiteY4" fmla="*/ 85641 h 250796"/>
              <a:gd name="connsiteX5" fmla="*/ 104954 w 429848"/>
              <a:gd name="connsiteY5" fmla="*/ 114149 h 250796"/>
              <a:gd name="connsiteX6" fmla="*/ 0 w 429848"/>
              <a:gd name="connsiteY6" fmla="*/ 114149 h 250796"/>
              <a:gd name="connsiteX7" fmla="*/ 264485 w 429848"/>
              <a:gd name="connsiteY7" fmla="*/ 18977 h 250796"/>
              <a:gd name="connsiteX8" fmla="*/ 371877 w 429848"/>
              <a:gd name="connsiteY8" fmla="*/ 147594 h 2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48" h="250796">
                <a:moveTo>
                  <a:pt x="429848" y="147594"/>
                </a:moveTo>
                <a:lnTo>
                  <a:pt x="326647" y="250796"/>
                </a:lnTo>
                <a:lnTo>
                  <a:pt x="223285" y="147594"/>
                </a:lnTo>
                <a:lnTo>
                  <a:pt x="280938" y="147594"/>
                </a:lnTo>
                <a:cubicBezTo>
                  <a:pt x="261437" y="109607"/>
                  <a:pt x="222347" y="85699"/>
                  <a:pt x="179648" y="85641"/>
                </a:cubicBezTo>
                <a:cubicBezTo>
                  <a:pt x="152098" y="85671"/>
                  <a:pt x="125518" y="95817"/>
                  <a:pt x="104954" y="114149"/>
                </a:cubicBezTo>
                <a:lnTo>
                  <a:pt x="0" y="114149"/>
                </a:lnTo>
                <a:cubicBezTo>
                  <a:pt x="46755" y="14832"/>
                  <a:pt x="165169" y="-27777"/>
                  <a:pt x="264485" y="18977"/>
                </a:cubicBezTo>
                <a:cubicBezTo>
                  <a:pt x="317487" y="43929"/>
                  <a:pt x="356784" y="90991"/>
                  <a:pt x="371877" y="147594"/>
                </a:cubicBezTo>
                <a:close/>
              </a:path>
            </a:pathLst>
          </a:custGeom>
          <a:solidFill>
            <a:schemeClr val="tx2"/>
          </a:solidFill>
          <a:ln w="15875" cap="flat">
            <a:noFill/>
            <a:prstDash val="solid"/>
            <a:miter/>
          </a:ln>
        </p:spPr>
        <p:txBody>
          <a:bodyPr rtlCol="0" anchor="ctr"/>
          <a:lstStyle/>
          <a:p>
            <a:endParaRPr lang="en-US" dirty="0"/>
          </a:p>
        </p:txBody>
      </p:sp>
    </p:spTree>
    <p:extLst>
      <p:ext uri="{BB962C8B-B14F-4D97-AF65-F5344CB8AC3E}">
        <p14:creationId xmlns:p14="http://schemas.microsoft.com/office/powerpoint/2010/main" val="2804660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76E542-D6A1-4B2F-BD6D-EDB56638BD53}"/>
              </a:ext>
            </a:extLst>
          </p:cNvPr>
          <p:cNvSpPr>
            <a:spLocks noGrp="1"/>
          </p:cNvSpPr>
          <p:nvPr>
            <p:ph type="body" sz="quarter" idx="14"/>
          </p:nvPr>
        </p:nvSpPr>
        <p:spPr>
          <a:xfrm>
            <a:off x="731520" y="1936750"/>
            <a:ext cx="10678610" cy="4487778"/>
          </a:xfrm>
        </p:spPr>
        <p:txBody>
          <a:bodyPr>
            <a:normAutofit fontScale="55000" lnSpcReduction="20000"/>
          </a:bodyPr>
          <a:lstStyle/>
          <a:p>
            <a:r>
              <a:rPr lang="en-US" sz="3800" b="1" dirty="0">
                <a:solidFill>
                  <a:schemeClr val="tx2"/>
                </a:solidFill>
                <a:latin typeface="+mn-lt"/>
              </a:rPr>
              <a:t>HOURS:</a:t>
            </a:r>
          </a:p>
          <a:p>
            <a:r>
              <a:rPr lang="en-US" sz="3300" dirty="0">
                <a:latin typeface="+mn-lt"/>
              </a:rPr>
              <a:t>Monday - Friday, 8am - 8pm (EST)</a:t>
            </a:r>
          </a:p>
          <a:p>
            <a:r>
              <a:rPr lang="en-US" sz="3300" i="1" dirty="0">
                <a:latin typeface="+mn-lt"/>
              </a:rPr>
              <a:t>Support available in English and Spanish</a:t>
            </a:r>
            <a:endParaRPr lang="en-US" sz="3300" dirty="0">
              <a:latin typeface="+mn-lt"/>
            </a:endParaRPr>
          </a:p>
          <a:p>
            <a:endParaRPr lang="en-US" sz="2100" b="1" dirty="0">
              <a:solidFill>
                <a:schemeClr val="tx2"/>
              </a:solidFill>
              <a:latin typeface="+mn-lt"/>
            </a:endParaRPr>
          </a:p>
          <a:p>
            <a:r>
              <a:rPr lang="en-US" sz="3800" b="1" dirty="0">
                <a:solidFill>
                  <a:schemeClr val="tx2"/>
                </a:solidFill>
                <a:latin typeface="+mn-lt"/>
              </a:rPr>
              <a:t>PHONE: </a:t>
            </a:r>
          </a:p>
          <a:p>
            <a:r>
              <a:rPr lang="en-US" sz="3300" dirty="0">
                <a:latin typeface="+mn-lt"/>
              </a:rPr>
              <a:t>(800) 473-9595</a:t>
            </a:r>
          </a:p>
          <a:p>
            <a:endParaRPr lang="en-US" sz="2500" b="1" dirty="0">
              <a:solidFill>
                <a:schemeClr val="tx2"/>
              </a:solidFill>
              <a:latin typeface="+mn-lt"/>
            </a:endParaRPr>
          </a:p>
          <a:p>
            <a:r>
              <a:rPr lang="en-US" sz="3800" b="1" dirty="0">
                <a:solidFill>
                  <a:schemeClr val="tx2"/>
                </a:solidFill>
                <a:latin typeface="+mn-lt"/>
              </a:rPr>
              <a:t>ONLINE LIVE CHAT: </a:t>
            </a:r>
            <a:br>
              <a:rPr lang="en-US" sz="3300" dirty="0">
                <a:latin typeface="+mn-lt"/>
              </a:rPr>
            </a:br>
            <a:r>
              <a:rPr lang="en-US" sz="3300" b="1" u="sng" dirty="0">
                <a:solidFill>
                  <a:schemeClr val="accent6"/>
                </a:solidFill>
                <a:latin typeface="+mn-lt"/>
              </a:rPr>
              <a:t>BenefitResource.com </a:t>
            </a:r>
            <a:br>
              <a:rPr lang="en-US" sz="3300" dirty="0">
                <a:latin typeface="+mn-lt"/>
              </a:rPr>
            </a:br>
            <a:r>
              <a:rPr lang="en-US" sz="3300" i="1" dirty="0">
                <a:latin typeface="+mn-lt"/>
              </a:rPr>
              <a:t>Available through the BRIWEB employee login</a:t>
            </a:r>
          </a:p>
          <a:p>
            <a:endParaRPr lang="en-US" sz="2200" b="1" dirty="0">
              <a:solidFill>
                <a:schemeClr val="tx2"/>
              </a:solidFill>
              <a:latin typeface="+mn-lt"/>
            </a:endParaRPr>
          </a:p>
          <a:p>
            <a:r>
              <a:rPr lang="en-US" sz="3800" b="1" dirty="0">
                <a:solidFill>
                  <a:schemeClr val="tx2"/>
                </a:solidFill>
                <a:latin typeface="+mn-lt"/>
              </a:rPr>
              <a:t>EMAIL:</a:t>
            </a:r>
          </a:p>
          <a:p>
            <a:r>
              <a:rPr lang="en-US" sz="3300" b="1" dirty="0">
                <a:solidFill>
                  <a:schemeClr val="accent6"/>
                </a:solidFill>
                <a:latin typeface="+mn-lt"/>
                <a:hlinkClick r:id="rId3">
                  <a:extLst>
                    <a:ext uri="{A12FA001-AC4F-418D-AE19-62706E023703}">
                      <ahyp:hlinkClr xmlns:ahyp="http://schemas.microsoft.com/office/drawing/2018/hyperlinkcolor" val="tx"/>
                    </a:ext>
                  </a:extLst>
                </a:hlinkClick>
              </a:rPr>
              <a:t>ParticipantServices@BenefitResource.com</a:t>
            </a:r>
            <a:endParaRPr lang="en-US" sz="3300" dirty="0">
              <a:solidFill>
                <a:schemeClr val="accent6"/>
              </a:solidFill>
              <a:latin typeface="+mn-lt"/>
            </a:endParaRPr>
          </a:p>
          <a:p>
            <a:endParaRPr lang="en-US" dirty="0"/>
          </a:p>
        </p:txBody>
      </p:sp>
      <p:pic>
        <p:nvPicPr>
          <p:cNvPr id="5" name="Graphic 4">
            <a:extLst>
              <a:ext uri="{FF2B5EF4-FFF2-40B4-BE49-F238E27FC236}">
                <a16:creationId xmlns:a16="http://schemas.microsoft.com/office/drawing/2014/main" id="{C6DF2353-81F6-DE4D-90F9-F49D9193A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3" y="1936750"/>
            <a:ext cx="4487778" cy="4487778"/>
          </a:xfrm>
          <a:prstGeom prst="rect">
            <a:avLst/>
          </a:prstGeom>
        </p:spPr>
      </p:pic>
      <p:sp>
        <p:nvSpPr>
          <p:cNvPr id="6" name="Title 5">
            <a:extLst>
              <a:ext uri="{FF2B5EF4-FFF2-40B4-BE49-F238E27FC236}">
                <a16:creationId xmlns:a16="http://schemas.microsoft.com/office/drawing/2014/main" id="{17A501D5-EFFC-C11D-8F37-BBE294B60D57}"/>
              </a:ext>
            </a:extLst>
          </p:cNvPr>
          <p:cNvSpPr>
            <a:spLocks noGrp="1"/>
          </p:cNvSpPr>
          <p:nvPr>
            <p:ph type="title"/>
          </p:nvPr>
        </p:nvSpPr>
        <p:spPr/>
        <p:txBody>
          <a:bodyPr/>
          <a:lstStyle/>
          <a:p>
            <a:r>
              <a:rPr lang="en-US" sz="4800" dirty="0"/>
              <a:t>Convenient Participant Support</a:t>
            </a:r>
            <a:endParaRPr lang="en-US" dirty="0"/>
          </a:p>
        </p:txBody>
      </p:sp>
    </p:spTree>
    <p:extLst>
      <p:ext uri="{BB962C8B-B14F-4D97-AF65-F5344CB8AC3E}">
        <p14:creationId xmlns:p14="http://schemas.microsoft.com/office/powerpoint/2010/main" val="3927736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6F3011-353A-4D36-B32C-06EFFF43FE02}"/>
              </a:ext>
            </a:extLst>
          </p:cNvPr>
          <p:cNvGrpSpPr/>
          <p:nvPr/>
        </p:nvGrpSpPr>
        <p:grpSpPr>
          <a:xfrm rot="506828">
            <a:off x="8391713" y="2281862"/>
            <a:ext cx="2679422" cy="2922046"/>
            <a:chOff x="9217025" y="1244600"/>
            <a:chExt cx="403225" cy="439738"/>
          </a:xfrm>
          <a:solidFill>
            <a:schemeClr val="tx1"/>
          </a:solidFill>
        </p:grpSpPr>
        <p:sp>
          <p:nvSpPr>
            <p:cNvPr id="27" name="Rectangle 5">
              <a:extLst>
                <a:ext uri="{FF2B5EF4-FFF2-40B4-BE49-F238E27FC236}">
                  <a16:creationId xmlns:a16="http://schemas.microsoft.com/office/drawing/2014/main" id="{2B7FD849-B5B4-4B2F-9164-3584EC7533CD}"/>
                </a:ext>
              </a:extLst>
            </p:cNvPr>
            <p:cNvSpPr>
              <a:spLocks noChangeArrowheads="1"/>
            </p:cNvSpPr>
            <p:nvPr/>
          </p:nvSpPr>
          <p:spPr bwMode="auto">
            <a:xfrm>
              <a:off x="9278938" y="1422400"/>
              <a:ext cx="46038" cy="46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8" name="Rectangle 6">
              <a:extLst>
                <a:ext uri="{FF2B5EF4-FFF2-40B4-BE49-F238E27FC236}">
                  <a16:creationId xmlns:a16="http://schemas.microsoft.com/office/drawing/2014/main" id="{A508CA35-2645-4EB9-8DD6-3914FB7C4E26}"/>
                </a:ext>
              </a:extLst>
            </p:cNvPr>
            <p:cNvSpPr>
              <a:spLocks noChangeArrowheads="1"/>
            </p:cNvSpPr>
            <p:nvPr/>
          </p:nvSpPr>
          <p:spPr bwMode="auto">
            <a:xfrm>
              <a:off x="9278938" y="1498600"/>
              <a:ext cx="46038" cy="46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9" name="Rectangle 7">
              <a:extLst>
                <a:ext uri="{FF2B5EF4-FFF2-40B4-BE49-F238E27FC236}">
                  <a16:creationId xmlns:a16="http://schemas.microsoft.com/office/drawing/2014/main" id="{45736874-C91B-47F2-BD18-024174736EB3}"/>
                </a:ext>
              </a:extLst>
            </p:cNvPr>
            <p:cNvSpPr>
              <a:spLocks noChangeArrowheads="1"/>
            </p:cNvSpPr>
            <p:nvPr/>
          </p:nvSpPr>
          <p:spPr bwMode="auto">
            <a:xfrm>
              <a:off x="9278938" y="1576388"/>
              <a:ext cx="46038" cy="46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0" name="Rectangle 8">
              <a:extLst>
                <a:ext uri="{FF2B5EF4-FFF2-40B4-BE49-F238E27FC236}">
                  <a16:creationId xmlns:a16="http://schemas.microsoft.com/office/drawing/2014/main" id="{A1F38901-99BB-4E2C-9B20-5A15D1628753}"/>
                </a:ext>
              </a:extLst>
            </p:cNvPr>
            <p:cNvSpPr>
              <a:spLocks noChangeArrowheads="1"/>
            </p:cNvSpPr>
            <p:nvPr/>
          </p:nvSpPr>
          <p:spPr bwMode="auto">
            <a:xfrm>
              <a:off x="9356725" y="1452563"/>
              <a:ext cx="201613" cy="15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1" name="Rectangle 9">
              <a:extLst>
                <a:ext uri="{FF2B5EF4-FFF2-40B4-BE49-F238E27FC236}">
                  <a16:creationId xmlns:a16="http://schemas.microsoft.com/office/drawing/2014/main" id="{7A0142B4-DBA0-46EA-9164-0ABEE5D11DE9}"/>
                </a:ext>
              </a:extLst>
            </p:cNvPr>
            <p:cNvSpPr>
              <a:spLocks noChangeArrowheads="1"/>
            </p:cNvSpPr>
            <p:nvPr/>
          </p:nvSpPr>
          <p:spPr bwMode="auto">
            <a:xfrm>
              <a:off x="9356725" y="1530350"/>
              <a:ext cx="201613" cy="142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2" name="Rectangle 10">
              <a:extLst>
                <a:ext uri="{FF2B5EF4-FFF2-40B4-BE49-F238E27FC236}">
                  <a16:creationId xmlns:a16="http://schemas.microsoft.com/office/drawing/2014/main" id="{0865EDAB-AB4D-467E-A2E6-3BC765D8D1AA}"/>
                </a:ext>
              </a:extLst>
            </p:cNvPr>
            <p:cNvSpPr>
              <a:spLocks noChangeArrowheads="1"/>
            </p:cNvSpPr>
            <p:nvPr/>
          </p:nvSpPr>
          <p:spPr bwMode="auto">
            <a:xfrm>
              <a:off x="9356725" y="1606550"/>
              <a:ext cx="201613" cy="15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3" name="Freeform 11">
              <a:extLst>
                <a:ext uri="{FF2B5EF4-FFF2-40B4-BE49-F238E27FC236}">
                  <a16:creationId xmlns:a16="http://schemas.microsoft.com/office/drawing/2014/main" id="{8598970C-DBD4-409B-946C-9150842ADD94}"/>
                </a:ext>
              </a:extLst>
            </p:cNvPr>
            <p:cNvSpPr>
              <a:spLocks noEditPoints="1"/>
            </p:cNvSpPr>
            <p:nvPr/>
          </p:nvSpPr>
          <p:spPr bwMode="auto">
            <a:xfrm>
              <a:off x="9217025" y="1290638"/>
              <a:ext cx="403225" cy="393700"/>
            </a:xfrm>
            <a:custGeom>
              <a:avLst/>
              <a:gdLst>
                <a:gd name="T0" fmla="*/ 92 w 104"/>
                <a:gd name="T1" fmla="*/ 0 h 102"/>
                <a:gd name="T2" fmla="*/ 84 w 104"/>
                <a:gd name="T3" fmla="*/ 0 h 102"/>
                <a:gd name="T4" fmla="*/ 84 w 104"/>
                <a:gd name="T5" fmla="*/ 16 h 102"/>
                <a:gd name="T6" fmla="*/ 80 w 104"/>
                <a:gd name="T7" fmla="*/ 20 h 102"/>
                <a:gd name="T8" fmla="*/ 72 w 104"/>
                <a:gd name="T9" fmla="*/ 20 h 102"/>
                <a:gd name="T10" fmla="*/ 68 w 104"/>
                <a:gd name="T11" fmla="*/ 16 h 102"/>
                <a:gd name="T12" fmla="*/ 68 w 104"/>
                <a:gd name="T13" fmla="*/ 0 h 102"/>
                <a:gd name="T14" fmla="*/ 36 w 104"/>
                <a:gd name="T15" fmla="*/ 0 h 102"/>
                <a:gd name="T16" fmla="*/ 36 w 104"/>
                <a:gd name="T17" fmla="*/ 16 h 102"/>
                <a:gd name="T18" fmla="*/ 32 w 104"/>
                <a:gd name="T19" fmla="*/ 20 h 102"/>
                <a:gd name="T20" fmla="*/ 24 w 104"/>
                <a:gd name="T21" fmla="*/ 20 h 102"/>
                <a:gd name="T22" fmla="*/ 20 w 104"/>
                <a:gd name="T23" fmla="*/ 16 h 102"/>
                <a:gd name="T24" fmla="*/ 20 w 104"/>
                <a:gd name="T25" fmla="*/ 0 h 102"/>
                <a:gd name="T26" fmla="*/ 12 w 104"/>
                <a:gd name="T27" fmla="*/ 0 h 102"/>
                <a:gd name="T28" fmla="*/ 0 w 104"/>
                <a:gd name="T29" fmla="*/ 12 h 102"/>
                <a:gd name="T30" fmla="*/ 0 w 104"/>
                <a:gd name="T31" fmla="*/ 20 h 102"/>
                <a:gd name="T32" fmla="*/ 0 w 104"/>
                <a:gd name="T33" fmla="*/ 24 h 102"/>
                <a:gd name="T34" fmla="*/ 0 w 104"/>
                <a:gd name="T35" fmla="*/ 28 h 102"/>
                <a:gd name="T36" fmla="*/ 0 w 104"/>
                <a:gd name="T37" fmla="*/ 91 h 102"/>
                <a:gd name="T38" fmla="*/ 12 w 104"/>
                <a:gd name="T39" fmla="*/ 102 h 102"/>
                <a:gd name="T40" fmla="*/ 92 w 104"/>
                <a:gd name="T41" fmla="*/ 102 h 102"/>
                <a:gd name="T42" fmla="*/ 104 w 104"/>
                <a:gd name="T43" fmla="*/ 91 h 102"/>
                <a:gd name="T44" fmla="*/ 104 w 104"/>
                <a:gd name="T45" fmla="*/ 28 h 102"/>
                <a:gd name="T46" fmla="*/ 104 w 104"/>
                <a:gd name="T47" fmla="*/ 24 h 102"/>
                <a:gd name="T48" fmla="*/ 104 w 104"/>
                <a:gd name="T49" fmla="*/ 20 h 102"/>
                <a:gd name="T50" fmla="*/ 104 w 104"/>
                <a:gd name="T51" fmla="*/ 12 h 102"/>
                <a:gd name="T52" fmla="*/ 92 w 104"/>
                <a:gd name="T53" fmla="*/ 0 h 102"/>
                <a:gd name="T54" fmla="*/ 96 w 104"/>
                <a:gd name="T55" fmla="*/ 91 h 102"/>
                <a:gd name="T56" fmla="*/ 92 w 104"/>
                <a:gd name="T57" fmla="*/ 94 h 102"/>
                <a:gd name="T58" fmla="*/ 12 w 104"/>
                <a:gd name="T59" fmla="*/ 94 h 102"/>
                <a:gd name="T60" fmla="*/ 8 w 104"/>
                <a:gd name="T61" fmla="*/ 91 h 102"/>
                <a:gd name="T62" fmla="*/ 8 w 104"/>
                <a:gd name="T63" fmla="*/ 28 h 102"/>
                <a:gd name="T64" fmla="*/ 96 w 104"/>
                <a:gd name="T65" fmla="*/ 28 h 102"/>
                <a:gd name="T66" fmla="*/ 96 w 104"/>
                <a:gd name="T67" fmla="*/ 9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02">
                  <a:moveTo>
                    <a:pt x="92" y="0"/>
                  </a:moveTo>
                  <a:cubicBezTo>
                    <a:pt x="84" y="0"/>
                    <a:pt x="84" y="0"/>
                    <a:pt x="84" y="0"/>
                  </a:cubicBezTo>
                  <a:cubicBezTo>
                    <a:pt x="84" y="16"/>
                    <a:pt x="84" y="16"/>
                    <a:pt x="84" y="16"/>
                  </a:cubicBezTo>
                  <a:cubicBezTo>
                    <a:pt x="84" y="18"/>
                    <a:pt x="82" y="20"/>
                    <a:pt x="80" y="20"/>
                  </a:cubicBezTo>
                  <a:cubicBezTo>
                    <a:pt x="72" y="20"/>
                    <a:pt x="72" y="20"/>
                    <a:pt x="72" y="20"/>
                  </a:cubicBezTo>
                  <a:cubicBezTo>
                    <a:pt x="70" y="20"/>
                    <a:pt x="68" y="18"/>
                    <a:pt x="68" y="16"/>
                  </a:cubicBezTo>
                  <a:cubicBezTo>
                    <a:pt x="68" y="0"/>
                    <a:pt x="68" y="0"/>
                    <a:pt x="68" y="0"/>
                  </a:cubicBezTo>
                  <a:cubicBezTo>
                    <a:pt x="36" y="0"/>
                    <a:pt x="36" y="0"/>
                    <a:pt x="36" y="0"/>
                  </a:cubicBezTo>
                  <a:cubicBezTo>
                    <a:pt x="36" y="16"/>
                    <a:pt x="36" y="16"/>
                    <a:pt x="36" y="16"/>
                  </a:cubicBezTo>
                  <a:cubicBezTo>
                    <a:pt x="36" y="18"/>
                    <a:pt x="34" y="20"/>
                    <a:pt x="32" y="20"/>
                  </a:cubicBezTo>
                  <a:cubicBezTo>
                    <a:pt x="24" y="20"/>
                    <a:pt x="24" y="20"/>
                    <a:pt x="24" y="20"/>
                  </a:cubicBezTo>
                  <a:cubicBezTo>
                    <a:pt x="22" y="20"/>
                    <a:pt x="20" y="18"/>
                    <a:pt x="20" y="16"/>
                  </a:cubicBezTo>
                  <a:cubicBezTo>
                    <a:pt x="20" y="0"/>
                    <a:pt x="20" y="0"/>
                    <a:pt x="20" y="0"/>
                  </a:cubicBezTo>
                  <a:cubicBezTo>
                    <a:pt x="12" y="0"/>
                    <a:pt x="12" y="0"/>
                    <a:pt x="12" y="0"/>
                  </a:cubicBezTo>
                  <a:cubicBezTo>
                    <a:pt x="5" y="0"/>
                    <a:pt x="0" y="5"/>
                    <a:pt x="0" y="12"/>
                  </a:cubicBezTo>
                  <a:cubicBezTo>
                    <a:pt x="0" y="20"/>
                    <a:pt x="0" y="20"/>
                    <a:pt x="0" y="20"/>
                  </a:cubicBezTo>
                  <a:cubicBezTo>
                    <a:pt x="0" y="24"/>
                    <a:pt x="0" y="24"/>
                    <a:pt x="0" y="24"/>
                  </a:cubicBezTo>
                  <a:cubicBezTo>
                    <a:pt x="0" y="28"/>
                    <a:pt x="0" y="28"/>
                    <a:pt x="0" y="28"/>
                  </a:cubicBezTo>
                  <a:cubicBezTo>
                    <a:pt x="0" y="91"/>
                    <a:pt x="0" y="91"/>
                    <a:pt x="0" y="91"/>
                  </a:cubicBezTo>
                  <a:cubicBezTo>
                    <a:pt x="0" y="97"/>
                    <a:pt x="5" y="102"/>
                    <a:pt x="12" y="102"/>
                  </a:cubicBezTo>
                  <a:cubicBezTo>
                    <a:pt x="92" y="102"/>
                    <a:pt x="92" y="102"/>
                    <a:pt x="92" y="102"/>
                  </a:cubicBezTo>
                  <a:cubicBezTo>
                    <a:pt x="99" y="102"/>
                    <a:pt x="104" y="97"/>
                    <a:pt x="104" y="91"/>
                  </a:cubicBezTo>
                  <a:cubicBezTo>
                    <a:pt x="104" y="28"/>
                    <a:pt x="104" y="28"/>
                    <a:pt x="104" y="28"/>
                  </a:cubicBezTo>
                  <a:cubicBezTo>
                    <a:pt x="104" y="24"/>
                    <a:pt x="104" y="24"/>
                    <a:pt x="104" y="24"/>
                  </a:cubicBezTo>
                  <a:cubicBezTo>
                    <a:pt x="104" y="20"/>
                    <a:pt x="104" y="20"/>
                    <a:pt x="104" y="20"/>
                  </a:cubicBezTo>
                  <a:cubicBezTo>
                    <a:pt x="104" y="12"/>
                    <a:pt x="104" y="12"/>
                    <a:pt x="104" y="12"/>
                  </a:cubicBezTo>
                  <a:cubicBezTo>
                    <a:pt x="104" y="5"/>
                    <a:pt x="99" y="0"/>
                    <a:pt x="92" y="0"/>
                  </a:cubicBezTo>
                  <a:close/>
                  <a:moveTo>
                    <a:pt x="96" y="91"/>
                  </a:moveTo>
                  <a:cubicBezTo>
                    <a:pt x="96" y="92"/>
                    <a:pt x="94" y="94"/>
                    <a:pt x="92" y="94"/>
                  </a:cubicBezTo>
                  <a:cubicBezTo>
                    <a:pt x="12" y="94"/>
                    <a:pt x="12" y="94"/>
                    <a:pt x="12" y="94"/>
                  </a:cubicBezTo>
                  <a:cubicBezTo>
                    <a:pt x="10" y="94"/>
                    <a:pt x="8" y="92"/>
                    <a:pt x="8" y="91"/>
                  </a:cubicBezTo>
                  <a:cubicBezTo>
                    <a:pt x="8" y="28"/>
                    <a:pt x="8" y="28"/>
                    <a:pt x="8" y="28"/>
                  </a:cubicBezTo>
                  <a:cubicBezTo>
                    <a:pt x="96" y="28"/>
                    <a:pt x="96" y="28"/>
                    <a:pt x="96" y="28"/>
                  </a:cubicBezTo>
                  <a:lnTo>
                    <a:pt x="96" y="9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4" name="Freeform 12">
              <a:extLst>
                <a:ext uri="{FF2B5EF4-FFF2-40B4-BE49-F238E27FC236}">
                  <a16:creationId xmlns:a16="http://schemas.microsoft.com/office/drawing/2014/main" id="{9688A95A-F90A-4C86-80AE-00BBA77D78C0}"/>
                </a:ext>
              </a:extLst>
            </p:cNvPr>
            <p:cNvSpPr>
              <a:spLocks/>
            </p:cNvSpPr>
            <p:nvPr/>
          </p:nvSpPr>
          <p:spPr bwMode="auto">
            <a:xfrm>
              <a:off x="9310688"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35" name="Freeform 13">
              <a:extLst>
                <a:ext uri="{FF2B5EF4-FFF2-40B4-BE49-F238E27FC236}">
                  <a16:creationId xmlns:a16="http://schemas.microsoft.com/office/drawing/2014/main" id="{2341CB4C-77E7-4C54-B163-E061FFC3B69C}"/>
                </a:ext>
              </a:extLst>
            </p:cNvPr>
            <p:cNvSpPr>
              <a:spLocks/>
            </p:cNvSpPr>
            <p:nvPr/>
          </p:nvSpPr>
          <p:spPr bwMode="auto">
            <a:xfrm>
              <a:off x="9496425"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grpSp>
      <p:sp>
        <p:nvSpPr>
          <p:cNvPr id="36" name="Content Placeholder 2">
            <a:extLst>
              <a:ext uri="{FF2B5EF4-FFF2-40B4-BE49-F238E27FC236}">
                <a16:creationId xmlns:a16="http://schemas.microsoft.com/office/drawing/2014/main" id="{BDA4752D-31A1-4B3E-BFA2-DAB9E3263556}"/>
              </a:ext>
            </a:extLst>
          </p:cNvPr>
          <p:cNvSpPr txBox="1">
            <a:spLocks noGrp="1"/>
          </p:cNvSpPr>
          <p:nvPr>
            <p:ph type="body" sz="quarter" idx="14"/>
          </p:nvPr>
        </p:nvSpPr>
        <p:spPr>
          <a:xfrm>
            <a:off x="731837" y="1936750"/>
            <a:ext cx="6669087" cy="4322763"/>
          </a:xfrm>
          <a:prstGeom prst="rect">
            <a:avLst/>
          </a:prstGeom>
        </p:spPr>
        <p:txBody>
          <a:bodyPr vert="horz" wrap="square" lIns="91440" tIns="45720" rIns="91440" bIns="45720" numCol="1" rtlCol="0" anchor="t" anchorCtr="0" compatLnSpc="1">
            <a:prstTxWarp prst="textNoShape">
              <a:avLst/>
            </a:prstTxWarp>
            <a:normAutofit fontScale="92500" lnSpcReduction="20000"/>
          </a:bodyPr>
          <a:lstStyle>
            <a:lvl1pPr marL="0" indent="0" algn="l" defTabSz="609594" rtl="0" eaLnBrk="1" latinLnBrk="0" hangingPunct="1">
              <a:spcBef>
                <a:spcPct val="20000"/>
              </a:spcBef>
              <a:buFont typeface="Wingdings" panose="05000000000000000000" pitchFamily="2" charset="2"/>
              <a:buNone/>
              <a:defRPr sz="3733" b="1" i="0" kern="1200">
                <a:solidFill>
                  <a:srgbClr val="336699"/>
                </a:solidFill>
                <a:latin typeface="Metropolis Light" panose="00000500000000000000" pitchFamily="50" charset="0"/>
                <a:ea typeface="+mn-ea"/>
                <a:cs typeface="Arial"/>
              </a:defRPr>
            </a:lvl1pPr>
            <a:lvl2pPr marL="990590" indent="-380996" algn="l" defTabSz="609594" rtl="0" eaLnBrk="1" latinLnBrk="0" hangingPunct="1">
              <a:spcBef>
                <a:spcPct val="20000"/>
              </a:spcBef>
              <a:buFont typeface="Wingdings" panose="05000000000000000000" pitchFamily="2" charset="2"/>
              <a:buChar char="§"/>
              <a:defRPr sz="3733" kern="1200">
                <a:solidFill>
                  <a:schemeClr val="tx1">
                    <a:lumMod val="95000"/>
                    <a:lumOff val="5000"/>
                  </a:schemeClr>
                </a:solidFill>
                <a:latin typeface="Metropolis Light" panose="00000500000000000000" pitchFamily="50" charset="0"/>
                <a:ea typeface="+mn-ea"/>
                <a:cs typeface="Arial"/>
              </a:defRPr>
            </a:lvl2pPr>
            <a:lvl3pPr marL="1523984" indent="-304796" algn="l" defTabSz="609594" rtl="0" eaLnBrk="1" latinLnBrk="0" hangingPunct="1">
              <a:spcBef>
                <a:spcPct val="20000"/>
              </a:spcBef>
              <a:buFont typeface="Wingdings" panose="05000000000000000000" pitchFamily="2" charset="2"/>
              <a:buChar char="§"/>
              <a:defRPr sz="3200" kern="1200">
                <a:solidFill>
                  <a:schemeClr val="tx1">
                    <a:lumMod val="95000"/>
                    <a:lumOff val="5000"/>
                  </a:schemeClr>
                </a:solidFill>
                <a:latin typeface="Metropolis Light" panose="00000500000000000000" pitchFamily="50" charset="0"/>
                <a:ea typeface="+mn-ea"/>
                <a:cs typeface="Arial"/>
              </a:defRPr>
            </a:lvl3pPr>
            <a:lvl4pPr marL="2133578" indent="-304796" algn="l" defTabSz="609594" rtl="0" eaLnBrk="1" latinLnBrk="0" hangingPunct="1">
              <a:spcBef>
                <a:spcPct val="20000"/>
              </a:spcBef>
              <a:buFont typeface="Wingdings" panose="05000000000000000000" pitchFamily="2" charset="2"/>
              <a:buChar char="§"/>
              <a:defRPr sz="2666" kern="1200">
                <a:solidFill>
                  <a:schemeClr val="tx1">
                    <a:lumMod val="95000"/>
                    <a:lumOff val="5000"/>
                  </a:schemeClr>
                </a:solidFill>
                <a:latin typeface="Metropolis Light" panose="00000500000000000000" pitchFamily="50" charset="0"/>
                <a:ea typeface="+mn-ea"/>
                <a:cs typeface="Arial"/>
              </a:defRPr>
            </a:lvl4pPr>
            <a:lvl5pPr marL="2743172" indent="-304796" algn="l" defTabSz="609594" rtl="0" eaLnBrk="1" latinLnBrk="0" hangingPunct="1">
              <a:spcBef>
                <a:spcPct val="20000"/>
              </a:spcBef>
              <a:buFont typeface="Wingdings" panose="05000000000000000000" pitchFamily="2" charset="2"/>
              <a:buChar char="§"/>
              <a:defRPr sz="2666" kern="1200">
                <a:solidFill>
                  <a:schemeClr val="tx1">
                    <a:lumMod val="95000"/>
                    <a:lumOff val="5000"/>
                  </a:schemeClr>
                </a:solidFill>
                <a:latin typeface="Metropolis Light" panose="00000500000000000000" pitchFamily="50" charset="0"/>
                <a:ea typeface="+mn-ea"/>
                <a:cs typeface="Arial"/>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a:lstStyle>
          <a:p>
            <a:r>
              <a:rPr lang="en-US" sz="2600" kern="900" cap="all" spc="120" dirty="0">
                <a:solidFill>
                  <a:schemeClr val="accent2"/>
                </a:solidFill>
                <a:latin typeface="Lato" panose="020F0502020204030203" pitchFamily="34" charset="0"/>
                <a:ea typeface="MS PGothic" charset="0"/>
              </a:rPr>
              <a:t>Open enrollment:</a:t>
            </a:r>
          </a:p>
          <a:p>
            <a:pPr algn="ctr">
              <a:spcAft>
                <a:spcPts val="1000"/>
              </a:spcAft>
            </a:pPr>
            <a:r>
              <a:rPr lang="en-US" sz="2400" dirty="0">
                <a:solidFill>
                  <a:schemeClr val="accent6"/>
                </a:solidFill>
                <a:latin typeface="Lato" panose="020F0502020204030203" pitchFamily="34" charset="0"/>
              </a:rPr>
              <a:t>&lt;Start Date&gt; </a:t>
            </a:r>
            <a:r>
              <a:rPr lang="en-US" sz="2400" b="0" dirty="0">
                <a:solidFill>
                  <a:schemeClr val="tx1"/>
                </a:solidFill>
                <a:latin typeface="+mn-lt"/>
              </a:rPr>
              <a:t>to </a:t>
            </a:r>
            <a:r>
              <a:rPr lang="en-US" sz="2400" dirty="0">
                <a:solidFill>
                  <a:schemeClr val="accent6"/>
                </a:solidFill>
                <a:latin typeface="Lato" panose="020F0502020204030203" pitchFamily="34" charset="0"/>
              </a:rPr>
              <a:t>&lt;End Date&gt;</a:t>
            </a:r>
          </a:p>
          <a:p>
            <a:pPr>
              <a:spcBef>
                <a:spcPts val="0"/>
              </a:spcBef>
            </a:pPr>
            <a:r>
              <a:rPr lang="en-US" sz="2400" kern="900" spc="120" dirty="0">
                <a:solidFill>
                  <a:schemeClr val="tx1"/>
                </a:solidFill>
                <a:latin typeface="Lato" panose="020F0502020204030203" pitchFamily="34" charset="0"/>
              </a:rPr>
              <a:t>You must enroll in an HSA-compatible health plan:</a:t>
            </a:r>
          </a:p>
          <a:p>
            <a:pPr marL="457200" indent="-228600">
              <a:buFont typeface="Arial" panose="020B0604020202020204" pitchFamily="34" charset="0"/>
              <a:buChar char="•"/>
            </a:pPr>
            <a:r>
              <a:rPr lang="en-US" sz="2100" b="0" dirty="0">
                <a:solidFill>
                  <a:schemeClr val="tx2"/>
                </a:solidFill>
                <a:latin typeface="+mn-lt"/>
              </a:rPr>
              <a:t>Enter HSA-compatible plan(s) that are being offered</a:t>
            </a:r>
          </a:p>
          <a:p>
            <a:pPr>
              <a:spcBef>
                <a:spcPts val="0"/>
              </a:spcBef>
            </a:pPr>
            <a:r>
              <a:rPr lang="en-US" sz="2400" kern="900" spc="120" dirty="0">
                <a:solidFill>
                  <a:schemeClr val="tx1"/>
                </a:solidFill>
                <a:latin typeface="Lato" panose="020F0502020204030203" pitchFamily="34" charset="0"/>
              </a:rPr>
              <a:t>Employer Contribution Amounts: </a:t>
            </a:r>
          </a:p>
          <a:p>
            <a:pPr marL="457200" lvl="1" indent="-228600">
              <a:lnSpc>
                <a:spcPct val="140000"/>
              </a:lnSpc>
              <a:buFont typeface="Arial" panose="020B0604020202020204" pitchFamily="34" charset="0"/>
              <a:buChar char="•"/>
            </a:pPr>
            <a:r>
              <a:rPr lang="en-US" sz="2100" b="1" spc="50" dirty="0">
                <a:solidFill>
                  <a:schemeClr val="tx1"/>
                </a:solidFill>
                <a:latin typeface="+mn-lt"/>
              </a:rPr>
              <a:t>Single Coverage: </a:t>
            </a:r>
            <a:r>
              <a:rPr lang="en-US" sz="2100" spc="50" dirty="0">
                <a:solidFill>
                  <a:schemeClr val="tx2"/>
                </a:solidFill>
                <a:latin typeface="+mn-lt"/>
              </a:rPr>
              <a:t>&lt;Enter annual amount and frequency&gt;</a:t>
            </a:r>
          </a:p>
          <a:p>
            <a:pPr marL="457200" lvl="1" indent="-228600">
              <a:lnSpc>
                <a:spcPct val="140000"/>
              </a:lnSpc>
              <a:buFont typeface="Arial" panose="020B0604020202020204" pitchFamily="34" charset="0"/>
              <a:buChar char="•"/>
            </a:pPr>
            <a:r>
              <a:rPr lang="en-US" sz="2100" b="1" spc="50" dirty="0">
                <a:solidFill>
                  <a:schemeClr val="tx1"/>
                </a:solidFill>
                <a:latin typeface="+mn-lt"/>
              </a:rPr>
              <a:t>Family Coverage: </a:t>
            </a:r>
            <a:r>
              <a:rPr lang="en-US" sz="2100" spc="50" dirty="0">
                <a:solidFill>
                  <a:schemeClr val="tx2"/>
                </a:solidFill>
                <a:latin typeface="+mn-lt"/>
              </a:rPr>
              <a:t>&lt;Enter annual amount and frequency&gt;</a:t>
            </a:r>
          </a:p>
        </p:txBody>
      </p:sp>
      <p:sp>
        <p:nvSpPr>
          <p:cNvPr id="4" name="Title 3">
            <a:extLst>
              <a:ext uri="{FF2B5EF4-FFF2-40B4-BE49-F238E27FC236}">
                <a16:creationId xmlns:a16="http://schemas.microsoft.com/office/drawing/2014/main" id="{EFF0DBF7-F34D-B266-8AE4-547ED3A33F03}"/>
              </a:ext>
            </a:extLst>
          </p:cNvPr>
          <p:cNvSpPr>
            <a:spLocks noGrp="1"/>
          </p:cNvSpPr>
          <p:nvPr>
            <p:ph type="title"/>
          </p:nvPr>
        </p:nvSpPr>
        <p:spPr/>
        <p:txBody>
          <a:bodyPr/>
          <a:lstStyle/>
          <a:p>
            <a:r>
              <a:rPr lang="en-US" altLang="en-US" sz="4800" dirty="0"/>
              <a:t>Important Dates to Remember</a:t>
            </a:r>
            <a:endParaRPr lang="en-US" dirty="0"/>
          </a:p>
        </p:txBody>
      </p:sp>
    </p:spTree>
    <p:extLst>
      <p:ext uri="{BB962C8B-B14F-4D97-AF65-F5344CB8AC3E}">
        <p14:creationId xmlns:p14="http://schemas.microsoft.com/office/powerpoint/2010/main" val="234754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86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265132050"/>
              </p:ext>
            </p:extLst>
          </p:nvPr>
        </p:nvGraphicFramePr>
        <p:xfrm>
          <a:off x="832363" y="2969757"/>
          <a:ext cx="10527274" cy="3203448"/>
        </p:xfrm>
        <a:graphic>
          <a:graphicData uri="http://schemas.openxmlformats.org/drawingml/2006/table">
            <a:tbl>
              <a:tblPr/>
              <a:tblGrid>
                <a:gridCol w="4766554">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gridCol w="1920240">
                  <a:extLst>
                    <a:ext uri="{9D8B030D-6E8A-4147-A177-3AD203B41FA5}">
                      <a16:colId xmlns:a16="http://schemas.microsoft.com/office/drawing/2014/main" val="20003"/>
                    </a:ext>
                  </a:extLst>
                </a:gridCol>
                <a:gridCol w="1920240">
                  <a:extLst>
                    <a:ext uri="{9D8B030D-6E8A-4147-A177-3AD203B41FA5}">
                      <a16:colId xmlns:a16="http://schemas.microsoft.com/office/drawing/2014/main" val="20005"/>
                    </a:ext>
                  </a:extLst>
                </a:gridCol>
              </a:tblGrid>
              <a:tr h="60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spc="50" normalizeH="0" baseline="0" dirty="0">
                        <a:ln>
                          <a:noFill/>
                        </a:ln>
                        <a:solidFill>
                          <a:schemeClr val="tx1"/>
                        </a:solidFill>
                        <a:effectLst/>
                        <a:latin typeface="Arial" charset="0"/>
                        <a:ea typeface="ＭＳ Ｐゴシック" charset="0"/>
                      </a:endParaRPr>
                    </a:p>
                  </a:txBody>
                  <a:tcPr marL="92295" marR="92295"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spc="50" normalizeH="0" baseline="0" dirty="0">
                          <a:ln>
                            <a:noFill/>
                          </a:ln>
                          <a:solidFill>
                            <a:schemeClr val="tx2"/>
                          </a:solidFill>
                          <a:effectLst/>
                          <a:latin typeface="+mn-lt"/>
                          <a:ea typeface="ＭＳ Ｐゴシック" charset="0"/>
                        </a:rPr>
                        <a:t>HSA</a:t>
                      </a:r>
                      <a:br>
                        <a:rPr kumimoji="0" lang="en-US" sz="1600" b="1" i="0" u="none" strike="noStrike" cap="none" spc="50" normalizeH="0" baseline="0" dirty="0">
                          <a:ln>
                            <a:noFill/>
                          </a:ln>
                          <a:solidFill>
                            <a:schemeClr val="tx2"/>
                          </a:solidFill>
                          <a:effectLst/>
                          <a:latin typeface="+mn-lt"/>
                          <a:ea typeface="ＭＳ Ｐゴシック" charset="0"/>
                        </a:rPr>
                      </a:br>
                      <a:r>
                        <a:rPr kumimoji="0" lang="en-US" sz="1600" b="1" i="0" u="none" strike="noStrike" cap="none" spc="50" normalizeH="0" baseline="0" dirty="0">
                          <a:ln>
                            <a:noFill/>
                          </a:ln>
                          <a:solidFill>
                            <a:schemeClr val="tx2"/>
                          </a:solidFill>
                          <a:effectLst/>
                          <a:latin typeface="+mn-lt"/>
                          <a:ea typeface="ＭＳ Ｐゴシック" charset="0"/>
                        </a:rPr>
                        <a:t>1-year savings</a:t>
                      </a:r>
                    </a:p>
                  </a:txBody>
                  <a:tcPr marL="92295" marR="92295"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spc="50" normalizeH="0" baseline="0" dirty="0">
                          <a:ln>
                            <a:noFill/>
                          </a:ln>
                          <a:solidFill>
                            <a:schemeClr val="tx2"/>
                          </a:solidFill>
                          <a:effectLst/>
                          <a:latin typeface="+mn-lt"/>
                          <a:ea typeface="ＭＳ Ｐゴシック" charset="0"/>
                        </a:rPr>
                        <a:t>HSA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spc="50" normalizeH="0" baseline="0" dirty="0">
                          <a:ln>
                            <a:noFill/>
                          </a:ln>
                          <a:solidFill>
                            <a:schemeClr val="tx2"/>
                          </a:solidFill>
                          <a:effectLst/>
                          <a:latin typeface="+mn-lt"/>
                          <a:ea typeface="ＭＳ Ｐゴシック" charset="0"/>
                        </a:rPr>
                        <a:t>5-year savings</a:t>
                      </a:r>
                    </a:p>
                  </a:txBody>
                  <a:tcPr marL="92295" marR="92295"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spc="50" normalizeH="0" baseline="0" dirty="0">
                          <a:ln>
                            <a:noFill/>
                          </a:ln>
                          <a:solidFill>
                            <a:schemeClr val="tx2"/>
                          </a:solidFill>
                          <a:effectLst/>
                          <a:latin typeface="+mn-lt"/>
                          <a:ea typeface="ＭＳ Ｐゴシック" charset="0"/>
                        </a:rPr>
                        <a:t>HSA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spc="50" normalizeH="0" baseline="0" dirty="0">
                          <a:ln>
                            <a:noFill/>
                          </a:ln>
                          <a:solidFill>
                            <a:schemeClr val="tx2"/>
                          </a:solidFill>
                          <a:effectLst/>
                          <a:latin typeface="+mn-lt"/>
                          <a:ea typeface="ＭＳ Ｐゴシック" charset="0"/>
                        </a:rPr>
                        <a:t>20-year savings</a:t>
                      </a:r>
                    </a:p>
                  </a:txBody>
                  <a:tcPr marL="92295" marR="92295"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Annual Contribution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Total Contribution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Annual NET Savings</a:t>
                      </a:r>
                      <a:br>
                        <a:rPr kumimoji="0" lang="en-US" sz="1600" b="0" i="0" u="none" strike="noStrike" cap="none" spc="50" normalizeH="0" baseline="0" dirty="0">
                          <a:ln>
                            <a:noFill/>
                          </a:ln>
                          <a:solidFill>
                            <a:schemeClr val="tx1"/>
                          </a:solidFill>
                          <a:effectLst/>
                          <a:latin typeface="+mn-lt"/>
                          <a:ea typeface="ＭＳ Ｐゴシック" charset="0"/>
                        </a:rPr>
                      </a:br>
                      <a:r>
                        <a:rPr kumimoji="0" lang="en-US" sz="1600" b="0" i="0" u="none" strike="noStrike" cap="none" spc="50" normalizeH="0" baseline="0" dirty="0">
                          <a:ln>
                            <a:noFill/>
                          </a:ln>
                          <a:solidFill>
                            <a:schemeClr val="tx1"/>
                          </a:solidFill>
                          <a:effectLst/>
                          <a:latin typeface="+mn-lt"/>
                          <a:ea typeface="ＭＳ Ｐゴシック" charset="0"/>
                        </a:rPr>
                        <a:t>Total NET Savings</a:t>
                      </a:r>
                    </a:p>
                  </a:txBody>
                  <a:tcPr marL="92295" marR="92295"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$3,000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spc="50" normalizeH="0" baseline="0" dirty="0">
                        <a:ln>
                          <a:noFill/>
                        </a:ln>
                        <a:solidFill>
                          <a:schemeClr val="tx1"/>
                        </a:solidFill>
                        <a:effectLst/>
                        <a:latin typeface="+mn-lt"/>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$1,000</a:t>
                      </a:r>
                    </a:p>
                  </a:txBody>
                  <a:tcPr marL="92295" marR="92295"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$3,000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$15,000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$1,000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$5,000</a:t>
                      </a:r>
                    </a:p>
                  </a:txBody>
                  <a:tcPr marL="92295" marR="92295"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$3,000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$60,000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$1,000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$20,000</a:t>
                      </a:r>
                    </a:p>
                  </a:txBody>
                  <a:tcPr marL="92295" marR="92295"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bg1">
                        <a:lumMod val="75000"/>
                        <a:alpha val="20000"/>
                      </a:schemeClr>
                    </a:solidFill>
                  </a:tcPr>
                </a:tc>
                <a:extLst>
                  <a:ext uri="{0D108BD9-81ED-4DB2-BD59-A6C34878D82A}">
                    <a16:rowId xmlns:a16="http://schemas.microsoft.com/office/drawing/2014/main" val="10001"/>
                  </a:ext>
                </a:extLst>
              </a:tr>
              <a:tr h="212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Tax Savings on Contributions</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$990</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$4,950</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$19,800</a:t>
                      </a:r>
                    </a:p>
                  </a:txBody>
                  <a:tcPr marL="92295" marR="9229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8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Account Balance (Assumes 2% return)</a:t>
                      </a:r>
                    </a:p>
                  </a:txBody>
                  <a:tcPr marL="92295" marR="92295" horzOverflow="overflow">
                    <a:lnL>
                      <a:noFill/>
                    </a:lnL>
                    <a:lnR>
                      <a:noFill/>
                    </a:lnR>
                    <a:lnT>
                      <a:noFill/>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$1,020</a:t>
                      </a:r>
                    </a:p>
                  </a:txBody>
                  <a:tcPr marL="92295" marR="92295" anchor="ctr" horzOverflow="overflow">
                    <a:lnL>
                      <a:noFill/>
                    </a:lnL>
                    <a:lnR>
                      <a:noFill/>
                    </a:lnR>
                    <a:lnT>
                      <a:noFill/>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$5,308</a:t>
                      </a:r>
                    </a:p>
                  </a:txBody>
                  <a:tcPr marL="92295" marR="92295" anchor="ctr" horzOverflow="overflow">
                    <a:lnL>
                      <a:noFill/>
                    </a:lnL>
                    <a:lnR>
                      <a:noFill/>
                    </a:lnR>
                    <a:lnT>
                      <a:noFill/>
                    </a:lnT>
                    <a:lnB>
                      <a:noFill/>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spc="50" normalizeH="0" baseline="0" dirty="0">
                          <a:ln>
                            <a:noFill/>
                          </a:ln>
                          <a:solidFill>
                            <a:schemeClr val="tx1"/>
                          </a:solidFill>
                          <a:effectLst/>
                          <a:latin typeface="+mn-lt"/>
                          <a:ea typeface="ＭＳ Ｐゴシック" charset="0"/>
                        </a:rPr>
                        <a:t>$24,783</a:t>
                      </a:r>
                    </a:p>
                  </a:txBody>
                  <a:tcPr marL="92295" marR="92295" anchor="ctr" horzOverflow="overflow">
                    <a:lnL>
                      <a:noFill/>
                    </a:lnL>
                    <a:lnR>
                      <a:noFill/>
                    </a:lnR>
                    <a:lnT>
                      <a:noFill/>
                    </a:lnT>
                    <a:lnB>
                      <a:noFill/>
                    </a:lnB>
                    <a:lnTlToBr>
                      <a:noFill/>
                    </a:lnTlToBr>
                    <a:lnBlToTr>
                      <a:noFill/>
                    </a:lnBlToTr>
                    <a:solidFill>
                      <a:schemeClr val="bg1">
                        <a:lumMod val="75000"/>
                        <a:alpha val="20000"/>
                      </a:schemeClr>
                    </a:solidFill>
                  </a:tcPr>
                </a:tc>
                <a:extLst>
                  <a:ext uri="{0D108BD9-81ED-4DB2-BD59-A6C34878D82A}">
                    <a16:rowId xmlns:a16="http://schemas.microsoft.com/office/drawing/2014/main" val="10003"/>
                  </a:ext>
                </a:extLst>
              </a:tr>
              <a:tr h="307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Tax Savings on Earnings </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$7</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$762</a:t>
                      </a:r>
                    </a:p>
                  </a:txBody>
                  <a:tcPr marL="92295" marR="9229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50" normalizeH="0" baseline="0" dirty="0">
                          <a:ln>
                            <a:noFill/>
                          </a:ln>
                          <a:solidFill>
                            <a:schemeClr val="tx2"/>
                          </a:solidFill>
                          <a:effectLst/>
                          <a:latin typeface="+mn-lt"/>
                          <a:ea typeface="ＭＳ Ｐゴシック" charset="0"/>
                        </a:rPr>
                        <a:t>$1,578</a:t>
                      </a:r>
                    </a:p>
                  </a:txBody>
                  <a:tcPr marL="92295" marR="9229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27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200" b="1" kern="900" cap="all" spc="100" normalizeH="0" baseline="0" dirty="0">
                          <a:solidFill>
                            <a:schemeClr val="accent6"/>
                          </a:solidFill>
                          <a:latin typeface="Lato" panose="020F0502020204030203" pitchFamily="34" charset="0"/>
                          <a:ea typeface="ＭＳ Ｐゴシック" charset="0"/>
                        </a:rPr>
                        <a:t>TOTAL TAX SAVINGS*</a:t>
                      </a:r>
                    </a:p>
                  </a:txBody>
                  <a:tcPr marL="92295" marR="92295"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200" b="1" kern="900" cap="all" spc="100" normalizeH="0" baseline="0" dirty="0">
                          <a:solidFill>
                            <a:schemeClr val="accent6"/>
                          </a:solidFill>
                          <a:latin typeface="Lato" panose="020F0502020204030203" pitchFamily="34" charset="0"/>
                          <a:ea typeface="ＭＳ Ｐゴシック" charset="0"/>
                        </a:rPr>
                        <a:t>$997</a:t>
                      </a:r>
                    </a:p>
                  </a:txBody>
                  <a:tcPr marL="92295" marR="92295"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200" b="1" kern="900" cap="all" spc="100" normalizeH="0" baseline="0" dirty="0">
                          <a:solidFill>
                            <a:schemeClr val="accent6"/>
                          </a:solidFill>
                          <a:latin typeface="Lato" panose="020F0502020204030203" pitchFamily="34" charset="0"/>
                          <a:ea typeface="ＭＳ Ｐゴシック" charset="0"/>
                        </a:rPr>
                        <a:t>$5,712</a:t>
                      </a:r>
                    </a:p>
                  </a:txBody>
                  <a:tcPr marL="92295" marR="92295"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lumMod val="75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200" b="1" kern="900" cap="all" spc="100" normalizeH="0" baseline="0" dirty="0">
                          <a:solidFill>
                            <a:schemeClr val="accent6"/>
                          </a:solidFill>
                          <a:latin typeface="Lato" panose="020F0502020204030203" pitchFamily="34" charset="0"/>
                          <a:ea typeface="ＭＳ Ｐゴシック" charset="0"/>
                        </a:rPr>
                        <a:t>$21,378</a:t>
                      </a:r>
                    </a:p>
                  </a:txBody>
                  <a:tcPr marL="92295" marR="92295"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lumMod val="75000"/>
                        <a:alpha val="20000"/>
                      </a:schemeClr>
                    </a:solidFill>
                  </a:tcPr>
                </a:tc>
                <a:extLst>
                  <a:ext uri="{0D108BD9-81ED-4DB2-BD59-A6C34878D82A}">
                    <a16:rowId xmlns:a16="http://schemas.microsoft.com/office/drawing/2014/main" val="10005"/>
                  </a:ext>
                </a:extLst>
              </a:tr>
            </a:tbl>
          </a:graphicData>
        </a:graphic>
      </p:graphicFrame>
      <p:sp>
        <p:nvSpPr>
          <p:cNvPr id="12331" name="TextBox 4"/>
          <p:cNvSpPr txBox="1">
            <a:spLocks noChangeArrowheads="1"/>
          </p:cNvSpPr>
          <p:nvPr/>
        </p:nvSpPr>
        <p:spPr bwMode="auto">
          <a:xfrm>
            <a:off x="784409" y="6396612"/>
            <a:ext cx="1022602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solidFill>
                  <a:schemeClr val="accent2"/>
                </a:solidFill>
                <a:latin typeface="+mn-lt"/>
              </a:rPr>
              <a:t>*Tax Savings assumes 28% Federal and 5% State tax rates. Figures are intended for illustration purposes only. Actual results may vary.  </a:t>
            </a:r>
          </a:p>
        </p:txBody>
      </p:sp>
      <p:sp>
        <p:nvSpPr>
          <p:cNvPr id="12332" name="TextBox 5"/>
          <p:cNvSpPr txBox="1">
            <a:spLocks noChangeArrowheads="1"/>
          </p:cNvSpPr>
          <p:nvPr/>
        </p:nvSpPr>
        <p:spPr bwMode="auto">
          <a:xfrm>
            <a:off x="756695" y="1485061"/>
            <a:ext cx="1082971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kern="900" spc="50" dirty="0">
                <a:solidFill>
                  <a:schemeClr val="accent2"/>
                </a:solidFill>
                <a:latin typeface="Lato" panose="020F0502020204030203" pitchFamily="34" charset="0"/>
              </a:rPr>
              <a:t>Tom and Sharon have three active daughters, so saving isn’t always easy. They contribute $3,000 annually. After medical expenses, they are typically rolling over $1,000 each year. Since they never know what expenses are around the corner, they keep their funds in a secure bank account earning an average of 2%. See how they benefit:</a:t>
            </a:r>
          </a:p>
        </p:txBody>
      </p:sp>
      <p:sp>
        <p:nvSpPr>
          <p:cNvPr id="2" name="TextBox 1">
            <a:extLst>
              <a:ext uri="{FF2B5EF4-FFF2-40B4-BE49-F238E27FC236}">
                <a16:creationId xmlns:a16="http://schemas.microsoft.com/office/drawing/2014/main" id="{B7E5C84B-944F-478D-8911-1B8B24B98CC6}"/>
              </a:ext>
            </a:extLst>
          </p:cNvPr>
          <p:cNvSpPr txBox="1"/>
          <p:nvPr/>
        </p:nvSpPr>
        <p:spPr>
          <a:xfrm>
            <a:off x="784409" y="276664"/>
            <a:ext cx="5798639" cy="338554"/>
          </a:xfrm>
          <a:prstGeom prst="rect">
            <a:avLst/>
          </a:prstGeom>
          <a:noFill/>
        </p:spPr>
        <p:txBody>
          <a:bodyPr wrap="square" rtlCol="0">
            <a:spAutoFit/>
          </a:bodyPr>
          <a:lstStyle/>
          <a:p>
            <a:r>
              <a:rPr lang="en-US" sz="1600" spc="120" dirty="0">
                <a:solidFill>
                  <a:schemeClr val="accent2"/>
                </a:solidFill>
                <a:latin typeface="Lato" panose="020F0502020204030203" pitchFamily="34" charset="0"/>
              </a:rPr>
              <a:t>TYPICAL ACCOUNT HOLDER</a:t>
            </a:r>
          </a:p>
        </p:txBody>
      </p:sp>
      <p:sp>
        <p:nvSpPr>
          <p:cNvPr id="5" name="Title 4">
            <a:extLst>
              <a:ext uri="{FF2B5EF4-FFF2-40B4-BE49-F238E27FC236}">
                <a16:creationId xmlns:a16="http://schemas.microsoft.com/office/drawing/2014/main" id="{396C8188-7BF4-623E-1E06-4AF54B8E9777}"/>
              </a:ext>
            </a:extLst>
          </p:cNvPr>
          <p:cNvSpPr>
            <a:spLocks noGrp="1"/>
          </p:cNvSpPr>
          <p:nvPr>
            <p:ph type="title"/>
          </p:nvPr>
        </p:nvSpPr>
        <p:spPr/>
        <p:txBody>
          <a:bodyPr/>
          <a:lstStyle/>
          <a:p>
            <a:r>
              <a:rPr lang="en-US" dirty="0">
                <a:latin typeface="+mj-lt"/>
              </a:rPr>
              <a:t>HSA Tax Savings Example</a:t>
            </a:r>
            <a:endParaRPr lang="en-US" dirty="0"/>
          </a:p>
        </p:txBody>
      </p:sp>
    </p:spTree>
    <p:extLst>
      <p:ext uri="{BB962C8B-B14F-4D97-AF65-F5344CB8AC3E}">
        <p14:creationId xmlns:p14="http://schemas.microsoft.com/office/powerpoint/2010/main" val="209776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34D8BE8-AA09-DC24-343F-3874A4538027}"/>
              </a:ext>
            </a:extLst>
          </p:cNvPr>
          <p:cNvGraphicFramePr/>
          <p:nvPr>
            <p:extLst>
              <p:ext uri="{D42A27DB-BD31-4B8C-83A1-F6EECF244321}">
                <p14:modId xmlns:p14="http://schemas.microsoft.com/office/powerpoint/2010/main" val="3838525069"/>
              </p:ext>
            </p:extLst>
          </p:nvPr>
        </p:nvGraphicFramePr>
        <p:xfrm>
          <a:off x="756695" y="1652141"/>
          <a:ext cx="10652668" cy="4893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E6061D12-9F39-E7EC-E0CC-46AA4BDF8070}"/>
              </a:ext>
            </a:extLst>
          </p:cNvPr>
          <p:cNvSpPr>
            <a:spLocks noGrp="1"/>
          </p:cNvSpPr>
          <p:nvPr>
            <p:ph type="title"/>
          </p:nvPr>
        </p:nvSpPr>
        <p:spPr/>
        <p:txBody>
          <a:bodyPr/>
          <a:lstStyle/>
          <a:p>
            <a:r>
              <a:rPr lang="en-US" dirty="0">
                <a:latin typeface="+mj-lt"/>
              </a:rPr>
              <a:t>HSA Eligibility Requirements</a:t>
            </a:r>
            <a:endParaRPr lang="en-US" dirty="0"/>
          </a:p>
        </p:txBody>
      </p:sp>
    </p:spTree>
    <p:extLst>
      <p:ext uri="{BB962C8B-B14F-4D97-AF65-F5344CB8AC3E}">
        <p14:creationId xmlns:p14="http://schemas.microsoft.com/office/powerpoint/2010/main" val="100820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219" name="Vertical Text Placeholder 4"/>
          <p:cNvSpPr>
            <a:spLocks noGrp="1"/>
          </p:cNvSpPr>
          <p:nvPr>
            <p:ph type="body" sz="quarter" idx="14"/>
          </p:nvPr>
        </p:nvSpPr>
        <p:spPr bwMode="auto">
          <a:xfrm>
            <a:off x="731520" y="1494677"/>
            <a:ext cx="10678610" cy="124852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14000"/>
              </a:lnSpc>
              <a:spcBef>
                <a:spcPts val="900"/>
              </a:spcBef>
            </a:pPr>
            <a:r>
              <a:rPr lang="en-US" sz="2200" dirty="0">
                <a:latin typeface="+mn-lt"/>
              </a:rPr>
              <a:t>Contributions can be made by you, your employer, or another third-party. The total dollar amount from all parties must adhere to the IRS limits, which are set by the IRS based on your health plan coverage.</a:t>
            </a:r>
          </a:p>
        </p:txBody>
      </p:sp>
      <p:sp>
        <p:nvSpPr>
          <p:cNvPr id="2" name="TextBox 1">
            <a:extLst>
              <a:ext uri="{FF2B5EF4-FFF2-40B4-BE49-F238E27FC236}">
                <a16:creationId xmlns:a16="http://schemas.microsoft.com/office/drawing/2014/main" id="{FB2CF8BD-2F7D-98AB-75CA-5B80561C1FAD}"/>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To see the current contribution limits, visit </a:t>
            </a:r>
            <a:r>
              <a:rPr lang="en-US" altLang="en-US" sz="2000" b="1" u="sng" dirty="0">
                <a:solidFill>
                  <a:schemeClr val="accent6"/>
                </a:solidFill>
              </a:rPr>
              <a:t>BenefitResource.com/resources/plan-limits</a:t>
            </a:r>
            <a:endParaRPr lang="en-US" altLang="en-US" sz="2000" b="1" dirty="0">
              <a:solidFill>
                <a:schemeClr val="accent6"/>
              </a:solidFill>
            </a:endParaRPr>
          </a:p>
        </p:txBody>
      </p:sp>
      <p:sp>
        <p:nvSpPr>
          <p:cNvPr id="7" name="Rounded Rectangle 10">
            <a:extLst>
              <a:ext uri="{FF2B5EF4-FFF2-40B4-BE49-F238E27FC236}">
                <a16:creationId xmlns:a16="http://schemas.microsoft.com/office/drawing/2014/main" id="{3813DE4C-44A9-719E-8660-05AEBA45607C}"/>
              </a:ext>
            </a:extLst>
          </p:cNvPr>
          <p:cNvSpPr/>
          <p:nvPr/>
        </p:nvSpPr>
        <p:spPr>
          <a:xfrm>
            <a:off x="756695" y="3001878"/>
            <a:ext cx="5029200" cy="2743200"/>
          </a:xfrm>
          <a:prstGeom prst="roundRect">
            <a:avLst/>
          </a:prstGeom>
          <a:solidFill>
            <a:schemeClr val="tx2"/>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accent2"/>
                </a:solidFill>
              </a:rPr>
              <a:t>Tax-free Contributions</a:t>
            </a:r>
            <a:endParaRPr lang="en-US" sz="3200" b="1" dirty="0">
              <a:solidFill>
                <a:schemeClr val="accent2"/>
              </a:solidFill>
              <a:ea typeface="Lato"/>
              <a:cs typeface="Lato"/>
            </a:endParaRPr>
          </a:p>
          <a:p>
            <a:pPr algn="ctr"/>
            <a:r>
              <a:rPr lang="en-US" sz="2000" dirty="0">
                <a:solidFill>
                  <a:schemeClr val="bg1"/>
                </a:solidFill>
              </a:rPr>
              <a:t>are made through an election in the Cafeteria Plan.  This provides you with your maximum tax savings. </a:t>
            </a:r>
          </a:p>
        </p:txBody>
      </p:sp>
      <p:sp>
        <p:nvSpPr>
          <p:cNvPr id="8" name="Rounded Rectangle 10">
            <a:extLst>
              <a:ext uri="{FF2B5EF4-FFF2-40B4-BE49-F238E27FC236}">
                <a16:creationId xmlns:a16="http://schemas.microsoft.com/office/drawing/2014/main" id="{711D01B2-A3CD-ED4F-4AF9-B2CCB1F6B868}"/>
              </a:ext>
            </a:extLst>
          </p:cNvPr>
          <p:cNvSpPr/>
          <p:nvPr/>
        </p:nvSpPr>
        <p:spPr>
          <a:xfrm>
            <a:off x="6380930" y="3001878"/>
            <a:ext cx="5029200" cy="2743200"/>
          </a:xfrm>
          <a:prstGeom prst="roundRect">
            <a:avLst/>
          </a:prstGeom>
          <a:solidFill>
            <a:schemeClr val="tx2"/>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accent2"/>
                </a:solidFill>
              </a:rPr>
              <a:t>After-tax Contributions</a:t>
            </a:r>
            <a:endParaRPr lang="en-US" sz="3200" b="1" dirty="0">
              <a:solidFill>
                <a:schemeClr val="accent2"/>
              </a:solidFill>
              <a:ea typeface="Lato"/>
              <a:cs typeface="Lato"/>
            </a:endParaRPr>
          </a:p>
          <a:p>
            <a:pPr algn="ctr"/>
            <a:r>
              <a:rPr lang="en-US" sz="2000" dirty="0">
                <a:solidFill>
                  <a:schemeClr val="bg1"/>
                </a:solidFill>
              </a:rPr>
              <a:t>can be made until the tax filing deadline and should considered an above-the-line tax deduction on your individual return.</a:t>
            </a:r>
          </a:p>
        </p:txBody>
      </p:sp>
      <p:sp>
        <p:nvSpPr>
          <p:cNvPr id="4" name="Title 3">
            <a:extLst>
              <a:ext uri="{FF2B5EF4-FFF2-40B4-BE49-F238E27FC236}">
                <a16:creationId xmlns:a16="http://schemas.microsoft.com/office/drawing/2014/main" id="{BCDC041F-FC81-FADA-D587-5318034E5E51}"/>
              </a:ext>
            </a:extLst>
          </p:cNvPr>
          <p:cNvSpPr>
            <a:spLocks noGrp="1"/>
          </p:cNvSpPr>
          <p:nvPr>
            <p:ph type="title"/>
          </p:nvPr>
        </p:nvSpPr>
        <p:spPr/>
        <p:txBody>
          <a:bodyPr/>
          <a:lstStyle/>
          <a:p>
            <a:r>
              <a:rPr lang="en-US" dirty="0"/>
              <a:t>Contributions</a:t>
            </a:r>
          </a:p>
        </p:txBody>
      </p:sp>
    </p:spTree>
    <p:extLst>
      <p:ext uri="{BB962C8B-B14F-4D97-AF65-F5344CB8AC3E}">
        <p14:creationId xmlns:p14="http://schemas.microsoft.com/office/powerpoint/2010/main" val="218417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5A6FCD4-0F13-6B1C-B871-FD4CF05C797F}"/>
              </a:ext>
            </a:extLst>
          </p:cNvPr>
          <p:cNvGraphicFramePr/>
          <p:nvPr>
            <p:extLst>
              <p:ext uri="{D42A27DB-BD31-4B8C-83A1-F6EECF244321}">
                <p14:modId xmlns:p14="http://schemas.microsoft.com/office/powerpoint/2010/main" val="1670396018"/>
              </p:ext>
            </p:extLst>
          </p:nvPr>
        </p:nvGraphicFramePr>
        <p:xfrm>
          <a:off x="756695" y="1494676"/>
          <a:ext cx="10678610" cy="4764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Graphic 14" descr="Alarm clock with solid fill">
            <a:extLst>
              <a:ext uri="{FF2B5EF4-FFF2-40B4-BE49-F238E27FC236}">
                <a16:creationId xmlns:a16="http://schemas.microsoft.com/office/drawing/2014/main" id="{C3BB56A2-37A9-CDD4-5CE6-D895F894E9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9081" y="1636294"/>
            <a:ext cx="914400" cy="914400"/>
          </a:xfrm>
          <a:prstGeom prst="rect">
            <a:avLst/>
          </a:prstGeom>
        </p:spPr>
      </p:pic>
      <p:pic>
        <p:nvPicPr>
          <p:cNvPr id="18" name="Graphic 17" descr="Receipt with solid fill">
            <a:extLst>
              <a:ext uri="{FF2B5EF4-FFF2-40B4-BE49-F238E27FC236}">
                <a16:creationId xmlns:a16="http://schemas.microsoft.com/office/drawing/2014/main" id="{E649FB80-ADE6-3FA0-5DD6-107A3720BD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69822" y="3077202"/>
            <a:ext cx="772919" cy="772919"/>
          </a:xfrm>
          <a:prstGeom prst="rect">
            <a:avLst/>
          </a:prstGeom>
        </p:spPr>
      </p:pic>
      <p:pic>
        <p:nvPicPr>
          <p:cNvPr id="20" name="Graphic 19" descr="Tax with solid fill">
            <a:extLst>
              <a:ext uri="{FF2B5EF4-FFF2-40B4-BE49-F238E27FC236}">
                <a16:creationId xmlns:a16="http://schemas.microsoft.com/office/drawing/2014/main" id="{185F5695-081A-E678-5F17-24F372E480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99081" y="4400693"/>
            <a:ext cx="914400" cy="914400"/>
          </a:xfrm>
          <a:prstGeom prst="rect">
            <a:avLst/>
          </a:prstGeom>
        </p:spPr>
      </p:pic>
      <p:sp>
        <p:nvSpPr>
          <p:cNvPr id="5" name="Title 4">
            <a:extLst>
              <a:ext uri="{FF2B5EF4-FFF2-40B4-BE49-F238E27FC236}">
                <a16:creationId xmlns:a16="http://schemas.microsoft.com/office/drawing/2014/main" id="{D13AFF52-0722-8BF2-168D-70F826213D76}"/>
              </a:ext>
            </a:extLst>
          </p:cNvPr>
          <p:cNvSpPr>
            <a:spLocks noGrp="1"/>
          </p:cNvSpPr>
          <p:nvPr>
            <p:ph type="title"/>
          </p:nvPr>
        </p:nvSpPr>
        <p:spPr/>
        <p:txBody>
          <a:bodyPr/>
          <a:lstStyle/>
          <a:p>
            <a:r>
              <a:rPr lang="en-US" dirty="0"/>
              <a:t>Withdrawals</a:t>
            </a:r>
          </a:p>
        </p:txBody>
      </p:sp>
    </p:spTree>
    <p:extLst>
      <p:ext uri="{BB962C8B-B14F-4D97-AF65-F5344CB8AC3E}">
        <p14:creationId xmlns:p14="http://schemas.microsoft.com/office/powerpoint/2010/main" val="326530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0B1CE61-8F0A-DDD3-3BC3-31508D31ECAD}"/>
              </a:ext>
            </a:extLst>
          </p:cNvPr>
          <p:cNvGraphicFramePr/>
          <p:nvPr>
            <p:extLst>
              <p:ext uri="{D42A27DB-BD31-4B8C-83A1-F6EECF244321}">
                <p14:modId xmlns:p14="http://schemas.microsoft.com/office/powerpoint/2010/main" val="3314916706"/>
              </p:ext>
            </p:extLst>
          </p:nvPr>
        </p:nvGraphicFramePr>
        <p:xfrm>
          <a:off x="-120934" y="1600450"/>
          <a:ext cx="9479506" cy="438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28C6773-6DED-0C69-4355-AEA7033BEB4A}"/>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Visit </a:t>
            </a:r>
            <a:r>
              <a:rPr lang="en-US" altLang="en-US" sz="2000" b="1" u="sng" dirty="0">
                <a:solidFill>
                  <a:schemeClr val="accent6"/>
                </a:solidFill>
              </a:rPr>
              <a:t>BenefitResource.com/resources/eligible</a:t>
            </a:r>
            <a:r>
              <a:rPr lang="en-US" altLang="en-US" sz="2000" b="1" dirty="0">
                <a:solidFill>
                  <a:schemeClr val="accent6"/>
                </a:solidFill>
              </a:rPr>
              <a:t> </a:t>
            </a:r>
            <a:r>
              <a:rPr lang="en-US" altLang="en-US" sz="2000" b="1" dirty="0"/>
              <a:t>for a comprehensive list &amp; lookup tool.  </a:t>
            </a:r>
            <a:endParaRPr lang="en-US" sz="2000" dirty="0"/>
          </a:p>
        </p:txBody>
      </p:sp>
      <p:sp>
        <p:nvSpPr>
          <p:cNvPr id="9" name="Content Placeholder 2">
            <a:extLst>
              <a:ext uri="{FF2B5EF4-FFF2-40B4-BE49-F238E27FC236}">
                <a16:creationId xmlns:a16="http://schemas.microsoft.com/office/drawing/2014/main" id="{5A315B83-C3B3-F603-7438-37162CC155D5}"/>
              </a:ext>
            </a:extLst>
          </p:cNvPr>
          <p:cNvSpPr>
            <a:spLocks noGrp="1"/>
          </p:cNvSpPr>
          <p:nvPr>
            <p:ph type="body" sz="quarter" idx="14"/>
          </p:nvPr>
        </p:nvSpPr>
        <p:spPr bwMode="auto">
          <a:xfrm>
            <a:off x="8530390" y="1684550"/>
            <a:ext cx="3156754" cy="43883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a:lnSpc>
                <a:spcPct val="120000"/>
              </a:lnSpc>
              <a:buNone/>
            </a:pPr>
            <a:r>
              <a:rPr lang="en-US" sz="2000" b="0" i="0" dirty="0">
                <a:effectLst/>
                <a:latin typeface="+mn-lt"/>
              </a:rPr>
              <a:t>HSA funds may only be used for tax dependents under the age of 19</a:t>
            </a:r>
            <a:r>
              <a:rPr lang="en-US" sz="2000" dirty="0">
                <a:latin typeface="+mn-lt"/>
              </a:rPr>
              <a:t> (</a:t>
            </a:r>
            <a:r>
              <a:rPr lang="en-US" sz="2000" b="0" i="0" dirty="0">
                <a:effectLst/>
                <a:latin typeface="+mn-lt"/>
              </a:rPr>
              <a:t>or 23 if a full-time student). If your health plan allows a child up to age 26 but they are not a tax dependent, their expenses are not eligible for HSA withdrawal.</a:t>
            </a:r>
          </a:p>
        </p:txBody>
      </p:sp>
      <p:grpSp>
        <p:nvGrpSpPr>
          <p:cNvPr id="10" name="Group 9">
            <a:extLst>
              <a:ext uri="{FF2B5EF4-FFF2-40B4-BE49-F238E27FC236}">
                <a16:creationId xmlns:a16="http://schemas.microsoft.com/office/drawing/2014/main" id="{39450205-474D-3189-0798-DAE21EC7C04E}"/>
              </a:ext>
            </a:extLst>
          </p:cNvPr>
          <p:cNvGrpSpPr/>
          <p:nvPr/>
        </p:nvGrpSpPr>
        <p:grpSpPr>
          <a:xfrm flipH="1">
            <a:off x="9412518" y="1494170"/>
            <a:ext cx="1392498" cy="789753"/>
            <a:chOff x="5349197" y="2482223"/>
            <a:chExt cx="1444574" cy="820727"/>
          </a:xfrm>
        </p:grpSpPr>
        <p:grpSp>
          <p:nvGrpSpPr>
            <p:cNvPr id="11" name="Group 10">
              <a:extLst>
                <a:ext uri="{FF2B5EF4-FFF2-40B4-BE49-F238E27FC236}">
                  <a16:creationId xmlns:a16="http://schemas.microsoft.com/office/drawing/2014/main" id="{BE986C79-AC1D-EADD-2901-A04B7238736E}"/>
                </a:ext>
              </a:extLst>
            </p:cNvPr>
            <p:cNvGrpSpPr/>
            <p:nvPr/>
          </p:nvGrpSpPr>
          <p:grpSpPr>
            <a:xfrm rot="20700000">
              <a:off x="5349197" y="2482223"/>
              <a:ext cx="912432" cy="458338"/>
              <a:chOff x="5567364" y="4362450"/>
              <a:chExt cx="341313" cy="171450"/>
            </a:xfrm>
            <a:solidFill>
              <a:schemeClr val="tx1"/>
            </a:solidFill>
          </p:grpSpPr>
          <p:sp>
            <p:nvSpPr>
              <p:cNvPr id="16" name="Freeform 201">
                <a:extLst>
                  <a:ext uri="{FF2B5EF4-FFF2-40B4-BE49-F238E27FC236}">
                    <a16:creationId xmlns:a16="http://schemas.microsoft.com/office/drawing/2014/main" id="{57BDAEB0-EF67-5A63-4539-0F701477B29C}"/>
                  </a:ext>
                </a:extLst>
              </p:cNvPr>
              <p:cNvSpPr>
                <a:spLocks noEditPoints="1"/>
              </p:cNvSpPr>
              <p:nvPr/>
            </p:nvSpPr>
            <p:spPr bwMode="auto">
              <a:xfrm>
                <a:off x="5567364" y="4362450"/>
                <a:ext cx="341313" cy="171450"/>
              </a:xfrm>
              <a:custGeom>
                <a:avLst/>
                <a:gdLst>
                  <a:gd name="T0" fmla="*/ 98 w 128"/>
                  <a:gd name="T1" fmla="*/ 0 h 64"/>
                  <a:gd name="T2" fmla="*/ 30 w 128"/>
                  <a:gd name="T3" fmla="*/ 0 h 64"/>
                  <a:gd name="T4" fmla="*/ 0 w 128"/>
                  <a:gd name="T5" fmla="*/ 32 h 64"/>
                  <a:gd name="T6" fmla="*/ 30 w 128"/>
                  <a:gd name="T7" fmla="*/ 64 h 64"/>
                  <a:gd name="T8" fmla="*/ 98 w 128"/>
                  <a:gd name="T9" fmla="*/ 64 h 64"/>
                  <a:gd name="T10" fmla="*/ 128 w 128"/>
                  <a:gd name="T11" fmla="*/ 32 h 64"/>
                  <a:gd name="T12" fmla="*/ 98 w 128"/>
                  <a:gd name="T13" fmla="*/ 0 h 64"/>
                  <a:gd name="T14" fmla="*/ 8 w 128"/>
                  <a:gd name="T15" fmla="*/ 32 h 64"/>
                  <a:gd name="T16" fmla="*/ 30 w 128"/>
                  <a:gd name="T17" fmla="*/ 8 h 64"/>
                  <a:gd name="T18" fmla="*/ 62 w 128"/>
                  <a:gd name="T19" fmla="*/ 8 h 64"/>
                  <a:gd name="T20" fmla="*/ 62 w 128"/>
                  <a:gd name="T21" fmla="*/ 56 h 64"/>
                  <a:gd name="T22" fmla="*/ 30 w 128"/>
                  <a:gd name="T23" fmla="*/ 56 h 64"/>
                  <a:gd name="T24" fmla="*/ 8 w 128"/>
                  <a:gd name="T25" fmla="*/ 32 h 64"/>
                  <a:gd name="T26" fmla="*/ 98 w 128"/>
                  <a:gd name="T27" fmla="*/ 56 h 64"/>
                  <a:gd name="T28" fmla="*/ 67 w 128"/>
                  <a:gd name="T29" fmla="*/ 56 h 64"/>
                  <a:gd name="T30" fmla="*/ 67 w 128"/>
                  <a:gd name="T31" fmla="*/ 8 h 64"/>
                  <a:gd name="T32" fmla="*/ 98 w 128"/>
                  <a:gd name="T33" fmla="*/ 8 h 64"/>
                  <a:gd name="T34" fmla="*/ 120 w 128"/>
                  <a:gd name="T35" fmla="*/ 32 h 64"/>
                  <a:gd name="T36" fmla="*/ 98 w 128"/>
                  <a:gd name="T37"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64">
                    <a:moveTo>
                      <a:pt x="98" y="0"/>
                    </a:moveTo>
                    <a:cubicBezTo>
                      <a:pt x="30" y="0"/>
                      <a:pt x="30" y="0"/>
                      <a:pt x="30" y="0"/>
                    </a:cubicBezTo>
                    <a:cubicBezTo>
                      <a:pt x="14" y="0"/>
                      <a:pt x="0" y="14"/>
                      <a:pt x="0" y="32"/>
                    </a:cubicBezTo>
                    <a:cubicBezTo>
                      <a:pt x="0" y="50"/>
                      <a:pt x="14" y="64"/>
                      <a:pt x="30" y="64"/>
                    </a:cubicBezTo>
                    <a:cubicBezTo>
                      <a:pt x="98" y="64"/>
                      <a:pt x="98" y="64"/>
                      <a:pt x="98" y="64"/>
                    </a:cubicBezTo>
                    <a:cubicBezTo>
                      <a:pt x="114" y="64"/>
                      <a:pt x="128" y="50"/>
                      <a:pt x="128" y="32"/>
                    </a:cubicBezTo>
                    <a:cubicBezTo>
                      <a:pt x="128" y="14"/>
                      <a:pt x="114" y="0"/>
                      <a:pt x="98" y="0"/>
                    </a:cubicBezTo>
                    <a:close/>
                    <a:moveTo>
                      <a:pt x="8" y="32"/>
                    </a:moveTo>
                    <a:cubicBezTo>
                      <a:pt x="8" y="19"/>
                      <a:pt x="18" y="8"/>
                      <a:pt x="30" y="8"/>
                    </a:cubicBezTo>
                    <a:cubicBezTo>
                      <a:pt x="62" y="8"/>
                      <a:pt x="62" y="8"/>
                      <a:pt x="62" y="8"/>
                    </a:cubicBezTo>
                    <a:cubicBezTo>
                      <a:pt x="60" y="21"/>
                      <a:pt x="60" y="43"/>
                      <a:pt x="62" y="56"/>
                    </a:cubicBezTo>
                    <a:cubicBezTo>
                      <a:pt x="30" y="56"/>
                      <a:pt x="30" y="56"/>
                      <a:pt x="30" y="56"/>
                    </a:cubicBezTo>
                    <a:cubicBezTo>
                      <a:pt x="18" y="56"/>
                      <a:pt x="8" y="45"/>
                      <a:pt x="8" y="32"/>
                    </a:cubicBezTo>
                    <a:close/>
                    <a:moveTo>
                      <a:pt x="98" y="56"/>
                    </a:moveTo>
                    <a:cubicBezTo>
                      <a:pt x="67" y="56"/>
                      <a:pt x="67" y="56"/>
                      <a:pt x="67" y="56"/>
                    </a:cubicBezTo>
                    <a:cubicBezTo>
                      <a:pt x="64" y="44"/>
                      <a:pt x="64" y="20"/>
                      <a:pt x="67" y="8"/>
                    </a:cubicBezTo>
                    <a:cubicBezTo>
                      <a:pt x="98" y="8"/>
                      <a:pt x="98" y="8"/>
                      <a:pt x="98" y="8"/>
                    </a:cubicBezTo>
                    <a:cubicBezTo>
                      <a:pt x="110" y="8"/>
                      <a:pt x="120" y="19"/>
                      <a:pt x="120" y="32"/>
                    </a:cubicBezTo>
                    <a:cubicBezTo>
                      <a:pt x="120" y="45"/>
                      <a:pt x="110" y="56"/>
                      <a:pt x="98"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sp>
            <p:nvSpPr>
              <p:cNvPr id="17" name="Freeform 202">
                <a:extLst>
                  <a:ext uri="{FF2B5EF4-FFF2-40B4-BE49-F238E27FC236}">
                    <a16:creationId xmlns:a16="http://schemas.microsoft.com/office/drawing/2014/main" id="{0E73D42A-1F3E-40DF-1EA8-9616F0E79931}"/>
                  </a:ext>
                </a:extLst>
              </p:cNvPr>
              <p:cNvSpPr>
                <a:spLocks/>
              </p:cNvSpPr>
              <p:nvPr/>
            </p:nvSpPr>
            <p:spPr bwMode="auto">
              <a:xfrm>
                <a:off x="5603876" y="4400550"/>
                <a:ext cx="53975" cy="52388"/>
              </a:xfrm>
              <a:custGeom>
                <a:avLst/>
                <a:gdLst>
                  <a:gd name="T0" fmla="*/ 18 w 20"/>
                  <a:gd name="T1" fmla="*/ 0 h 20"/>
                  <a:gd name="T2" fmla="*/ 0 w 20"/>
                  <a:gd name="T3" fmla="*/ 18 h 20"/>
                  <a:gd name="T4" fmla="*/ 2 w 20"/>
                  <a:gd name="T5" fmla="*/ 20 h 20"/>
                  <a:gd name="T6" fmla="*/ 4 w 20"/>
                  <a:gd name="T7" fmla="*/ 18 h 20"/>
                  <a:gd name="T8" fmla="*/ 18 w 20"/>
                  <a:gd name="T9" fmla="*/ 4 h 20"/>
                  <a:gd name="T10" fmla="*/ 20 w 20"/>
                  <a:gd name="T11" fmla="*/ 2 h 20"/>
                  <a:gd name="T12" fmla="*/ 18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0"/>
                    </a:moveTo>
                    <a:cubicBezTo>
                      <a:pt x="8" y="0"/>
                      <a:pt x="0" y="8"/>
                      <a:pt x="0" y="18"/>
                    </a:cubicBezTo>
                    <a:cubicBezTo>
                      <a:pt x="0" y="19"/>
                      <a:pt x="1" y="20"/>
                      <a:pt x="2" y="20"/>
                    </a:cubicBezTo>
                    <a:cubicBezTo>
                      <a:pt x="3" y="20"/>
                      <a:pt x="4" y="19"/>
                      <a:pt x="4" y="18"/>
                    </a:cubicBezTo>
                    <a:cubicBezTo>
                      <a:pt x="4" y="10"/>
                      <a:pt x="10" y="4"/>
                      <a:pt x="18" y="4"/>
                    </a:cubicBezTo>
                    <a:cubicBezTo>
                      <a:pt x="19" y="4"/>
                      <a:pt x="20" y="3"/>
                      <a:pt x="20" y="2"/>
                    </a:cubicBezTo>
                    <a:cubicBezTo>
                      <a:pt x="20" y="1"/>
                      <a:pt x="19"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sp>
            <p:nvSpPr>
              <p:cNvPr id="18" name="Freeform 203">
                <a:extLst>
                  <a:ext uri="{FF2B5EF4-FFF2-40B4-BE49-F238E27FC236}">
                    <a16:creationId xmlns:a16="http://schemas.microsoft.com/office/drawing/2014/main" id="{8DACF60A-13D9-8074-EF8B-C33FBD404069}"/>
                  </a:ext>
                </a:extLst>
              </p:cNvPr>
              <p:cNvSpPr>
                <a:spLocks/>
              </p:cNvSpPr>
              <p:nvPr/>
            </p:nvSpPr>
            <p:spPr bwMode="auto">
              <a:xfrm>
                <a:off x="5818189" y="4441825"/>
                <a:ext cx="52388" cy="53975"/>
              </a:xfrm>
              <a:custGeom>
                <a:avLst/>
                <a:gdLst>
                  <a:gd name="T0" fmla="*/ 18 w 20"/>
                  <a:gd name="T1" fmla="*/ 0 h 20"/>
                  <a:gd name="T2" fmla="*/ 16 w 20"/>
                  <a:gd name="T3" fmla="*/ 2 h 20"/>
                  <a:gd name="T4" fmla="*/ 2 w 20"/>
                  <a:gd name="T5" fmla="*/ 16 h 20"/>
                  <a:gd name="T6" fmla="*/ 0 w 20"/>
                  <a:gd name="T7" fmla="*/ 18 h 20"/>
                  <a:gd name="T8" fmla="*/ 2 w 20"/>
                  <a:gd name="T9" fmla="*/ 20 h 20"/>
                  <a:gd name="T10" fmla="*/ 20 w 20"/>
                  <a:gd name="T11" fmla="*/ 2 h 20"/>
                  <a:gd name="T12" fmla="*/ 18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0"/>
                    </a:moveTo>
                    <a:cubicBezTo>
                      <a:pt x="17" y="0"/>
                      <a:pt x="16" y="1"/>
                      <a:pt x="16" y="2"/>
                    </a:cubicBezTo>
                    <a:cubicBezTo>
                      <a:pt x="16" y="10"/>
                      <a:pt x="10" y="16"/>
                      <a:pt x="2" y="16"/>
                    </a:cubicBezTo>
                    <a:cubicBezTo>
                      <a:pt x="1" y="16"/>
                      <a:pt x="0" y="17"/>
                      <a:pt x="0" y="18"/>
                    </a:cubicBezTo>
                    <a:cubicBezTo>
                      <a:pt x="0" y="19"/>
                      <a:pt x="1" y="20"/>
                      <a:pt x="2" y="20"/>
                    </a:cubicBezTo>
                    <a:cubicBezTo>
                      <a:pt x="12" y="20"/>
                      <a:pt x="20" y="12"/>
                      <a:pt x="20" y="2"/>
                    </a:cubicBezTo>
                    <a:cubicBezTo>
                      <a:pt x="20" y="1"/>
                      <a:pt x="19"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grpSp>
        <p:grpSp>
          <p:nvGrpSpPr>
            <p:cNvPr id="12" name="Group 11">
              <a:extLst>
                <a:ext uri="{FF2B5EF4-FFF2-40B4-BE49-F238E27FC236}">
                  <a16:creationId xmlns:a16="http://schemas.microsoft.com/office/drawing/2014/main" id="{F182A6B1-A79C-B6D7-CE2F-F66402C0931D}"/>
                </a:ext>
              </a:extLst>
            </p:cNvPr>
            <p:cNvGrpSpPr/>
            <p:nvPr/>
          </p:nvGrpSpPr>
          <p:grpSpPr>
            <a:xfrm rot="11477213">
              <a:off x="6036728" y="2961596"/>
              <a:ext cx="757043" cy="341354"/>
              <a:chOff x="5567364" y="4362450"/>
              <a:chExt cx="341313" cy="171450"/>
            </a:xfrm>
            <a:solidFill>
              <a:srgbClr val="336699"/>
            </a:solidFill>
          </p:grpSpPr>
          <p:sp>
            <p:nvSpPr>
              <p:cNvPr id="13" name="Freeform 201">
                <a:extLst>
                  <a:ext uri="{FF2B5EF4-FFF2-40B4-BE49-F238E27FC236}">
                    <a16:creationId xmlns:a16="http://schemas.microsoft.com/office/drawing/2014/main" id="{FA200DC3-923A-EF1A-CF2E-DAD0B8B2E34F}"/>
                  </a:ext>
                </a:extLst>
              </p:cNvPr>
              <p:cNvSpPr>
                <a:spLocks noEditPoints="1"/>
              </p:cNvSpPr>
              <p:nvPr/>
            </p:nvSpPr>
            <p:spPr bwMode="auto">
              <a:xfrm>
                <a:off x="5567364" y="4362450"/>
                <a:ext cx="341313" cy="171450"/>
              </a:xfrm>
              <a:custGeom>
                <a:avLst/>
                <a:gdLst>
                  <a:gd name="T0" fmla="*/ 98 w 128"/>
                  <a:gd name="T1" fmla="*/ 0 h 64"/>
                  <a:gd name="T2" fmla="*/ 30 w 128"/>
                  <a:gd name="T3" fmla="*/ 0 h 64"/>
                  <a:gd name="T4" fmla="*/ 0 w 128"/>
                  <a:gd name="T5" fmla="*/ 32 h 64"/>
                  <a:gd name="T6" fmla="*/ 30 w 128"/>
                  <a:gd name="T7" fmla="*/ 64 h 64"/>
                  <a:gd name="T8" fmla="*/ 98 w 128"/>
                  <a:gd name="T9" fmla="*/ 64 h 64"/>
                  <a:gd name="T10" fmla="*/ 128 w 128"/>
                  <a:gd name="T11" fmla="*/ 32 h 64"/>
                  <a:gd name="T12" fmla="*/ 98 w 128"/>
                  <a:gd name="T13" fmla="*/ 0 h 64"/>
                  <a:gd name="T14" fmla="*/ 8 w 128"/>
                  <a:gd name="T15" fmla="*/ 32 h 64"/>
                  <a:gd name="T16" fmla="*/ 30 w 128"/>
                  <a:gd name="T17" fmla="*/ 8 h 64"/>
                  <a:gd name="T18" fmla="*/ 62 w 128"/>
                  <a:gd name="T19" fmla="*/ 8 h 64"/>
                  <a:gd name="T20" fmla="*/ 62 w 128"/>
                  <a:gd name="T21" fmla="*/ 56 h 64"/>
                  <a:gd name="T22" fmla="*/ 30 w 128"/>
                  <a:gd name="T23" fmla="*/ 56 h 64"/>
                  <a:gd name="T24" fmla="*/ 8 w 128"/>
                  <a:gd name="T25" fmla="*/ 32 h 64"/>
                  <a:gd name="T26" fmla="*/ 98 w 128"/>
                  <a:gd name="T27" fmla="*/ 56 h 64"/>
                  <a:gd name="T28" fmla="*/ 67 w 128"/>
                  <a:gd name="T29" fmla="*/ 56 h 64"/>
                  <a:gd name="T30" fmla="*/ 67 w 128"/>
                  <a:gd name="T31" fmla="*/ 8 h 64"/>
                  <a:gd name="T32" fmla="*/ 98 w 128"/>
                  <a:gd name="T33" fmla="*/ 8 h 64"/>
                  <a:gd name="T34" fmla="*/ 120 w 128"/>
                  <a:gd name="T35" fmla="*/ 32 h 64"/>
                  <a:gd name="T36" fmla="*/ 98 w 128"/>
                  <a:gd name="T37"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64">
                    <a:moveTo>
                      <a:pt x="98" y="0"/>
                    </a:moveTo>
                    <a:cubicBezTo>
                      <a:pt x="30" y="0"/>
                      <a:pt x="30" y="0"/>
                      <a:pt x="30" y="0"/>
                    </a:cubicBezTo>
                    <a:cubicBezTo>
                      <a:pt x="14" y="0"/>
                      <a:pt x="0" y="14"/>
                      <a:pt x="0" y="32"/>
                    </a:cubicBezTo>
                    <a:cubicBezTo>
                      <a:pt x="0" y="50"/>
                      <a:pt x="14" y="64"/>
                      <a:pt x="30" y="64"/>
                    </a:cubicBezTo>
                    <a:cubicBezTo>
                      <a:pt x="98" y="64"/>
                      <a:pt x="98" y="64"/>
                      <a:pt x="98" y="64"/>
                    </a:cubicBezTo>
                    <a:cubicBezTo>
                      <a:pt x="114" y="64"/>
                      <a:pt x="128" y="50"/>
                      <a:pt x="128" y="32"/>
                    </a:cubicBezTo>
                    <a:cubicBezTo>
                      <a:pt x="128" y="14"/>
                      <a:pt x="114" y="0"/>
                      <a:pt x="98" y="0"/>
                    </a:cubicBezTo>
                    <a:close/>
                    <a:moveTo>
                      <a:pt x="8" y="32"/>
                    </a:moveTo>
                    <a:cubicBezTo>
                      <a:pt x="8" y="19"/>
                      <a:pt x="18" y="8"/>
                      <a:pt x="30" y="8"/>
                    </a:cubicBezTo>
                    <a:cubicBezTo>
                      <a:pt x="62" y="8"/>
                      <a:pt x="62" y="8"/>
                      <a:pt x="62" y="8"/>
                    </a:cubicBezTo>
                    <a:cubicBezTo>
                      <a:pt x="60" y="21"/>
                      <a:pt x="60" y="43"/>
                      <a:pt x="62" y="56"/>
                    </a:cubicBezTo>
                    <a:cubicBezTo>
                      <a:pt x="30" y="56"/>
                      <a:pt x="30" y="56"/>
                      <a:pt x="30" y="56"/>
                    </a:cubicBezTo>
                    <a:cubicBezTo>
                      <a:pt x="18" y="56"/>
                      <a:pt x="8" y="45"/>
                      <a:pt x="8" y="32"/>
                    </a:cubicBezTo>
                    <a:close/>
                    <a:moveTo>
                      <a:pt x="98" y="56"/>
                    </a:moveTo>
                    <a:cubicBezTo>
                      <a:pt x="67" y="56"/>
                      <a:pt x="67" y="56"/>
                      <a:pt x="67" y="56"/>
                    </a:cubicBezTo>
                    <a:cubicBezTo>
                      <a:pt x="64" y="44"/>
                      <a:pt x="64" y="20"/>
                      <a:pt x="67" y="8"/>
                    </a:cubicBezTo>
                    <a:cubicBezTo>
                      <a:pt x="98" y="8"/>
                      <a:pt x="98" y="8"/>
                      <a:pt x="98" y="8"/>
                    </a:cubicBezTo>
                    <a:cubicBezTo>
                      <a:pt x="110" y="8"/>
                      <a:pt x="120" y="19"/>
                      <a:pt x="120" y="32"/>
                    </a:cubicBezTo>
                    <a:cubicBezTo>
                      <a:pt x="120" y="45"/>
                      <a:pt x="110" y="56"/>
                      <a:pt x="98"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sp>
            <p:nvSpPr>
              <p:cNvPr id="14" name="Freeform 202">
                <a:extLst>
                  <a:ext uri="{FF2B5EF4-FFF2-40B4-BE49-F238E27FC236}">
                    <a16:creationId xmlns:a16="http://schemas.microsoft.com/office/drawing/2014/main" id="{03BE1A77-74ED-ABCE-5446-A34C9C0AC42B}"/>
                  </a:ext>
                </a:extLst>
              </p:cNvPr>
              <p:cNvSpPr>
                <a:spLocks/>
              </p:cNvSpPr>
              <p:nvPr/>
            </p:nvSpPr>
            <p:spPr bwMode="auto">
              <a:xfrm>
                <a:off x="5603876" y="4400550"/>
                <a:ext cx="53975" cy="52388"/>
              </a:xfrm>
              <a:custGeom>
                <a:avLst/>
                <a:gdLst>
                  <a:gd name="T0" fmla="*/ 18 w 20"/>
                  <a:gd name="T1" fmla="*/ 0 h 20"/>
                  <a:gd name="T2" fmla="*/ 0 w 20"/>
                  <a:gd name="T3" fmla="*/ 18 h 20"/>
                  <a:gd name="T4" fmla="*/ 2 w 20"/>
                  <a:gd name="T5" fmla="*/ 20 h 20"/>
                  <a:gd name="T6" fmla="*/ 4 w 20"/>
                  <a:gd name="T7" fmla="*/ 18 h 20"/>
                  <a:gd name="T8" fmla="*/ 18 w 20"/>
                  <a:gd name="T9" fmla="*/ 4 h 20"/>
                  <a:gd name="T10" fmla="*/ 20 w 20"/>
                  <a:gd name="T11" fmla="*/ 2 h 20"/>
                  <a:gd name="T12" fmla="*/ 18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0"/>
                    </a:moveTo>
                    <a:cubicBezTo>
                      <a:pt x="8" y="0"/>
                      <a:pt x="0" y="8"/>
                      <a:pt x="0" y="18"/>
                    </a:cubicBezTo>
                    <a:cubicBezTo>
                      <a:pt x="0" y="19"/>
                      <a:pt x="1" y="20"/>
                      <a:pt x="2" y="20"/>
                    </a:cubicBezTo>
                    <a:cubicBezTo>
                      <a:pt x="3" y="20"/>
                      <a:pt x="4" y="19"/>
                      <a:pt x="4" y="18"/>
                    </a:cubicBezTo>
                    <a:cubicBezTo>
                      <a:pt x="4" y="10"/>
                      <a:pt x="10" y="4"/>
                      <a:pt x="18" y="4"/>
                    </a:cubicBezTo>
                    <a:cubicBezTo>
                      <a:pt x="19" y="4"/>
                      <a:pt x="20" y="3"/>
                      <a:pt x="20" y="2"/>
                    </a:cubicBezTo>
                    <a:cubicBezTo>
                      <a:pt x="20" y="1"/>
                      <a:pt x="19"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sp>
            <p:nvSpPr>
              <p:cNvPr id="15" name="Freeform 203">
                <a:extLst>
                  <a:ext uri="{FF2B5EF4-FFF2-40B4-BE49-F238E27FC236}">
                    <a16:creationId xmlns:a16="http://schemas.microsoft.com/office/drawing/2014/main" id="{A3FEC83B-6E1D-7D74-4B46-22A1BEC3C8F5}"/>
                  </a:ext>
                </a:extLst>
              </p:cNvPr>
              <p:cNvSpPr>
                <a:spLocks/>
              </p:cNvSpPr>
              <p:nvPr/>
            </p:nvSpPr>
            <p:spPr bwMode="auto">
              <a:xfrm>
                <a:off x="5818189" y="4441825"/>
                <a:ext cx="52388" cy="53975"/>
              </a:xfrm>
              <a:custGeom>
                <a:avLst/>
                <a:gdLst>
                  <a:gd name="T0" fmla="*/ 18 w 20"/>
                  <a:gd name="T1" fmla="*/ 0 h 20"/>
                  <a:gd name="T2" fmla="*/ 16 w 20"/>
                  <a:gd name="T3" fmla="*/ 2 h 20"/>
                  <a:gd name="T4" fmla="*/ 2 w 20"/>
                  <a:gd name="T5" fmla="*/ 16 h 20"/>
                  <a:gd name="T6" fmla="*/ 0 w 20"/>
                  <a:gd name="T7" fmla="*/ 18 h 20"/>
                  <a:gd name="T8" fmla="*/ 2 w 20"/>
                  <a:gd name="T9" fmla="*/ 20 h 20"/>
                  <a:gd name="T10" fmla="*/ 20 w 20"/>
                  <a:gd name="T11" fmla="*/ 2 h 20"/>
                  <a:gd name="T12" fmla="*/ 18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0"/>
                    </a:moveTo>
                    <a:cubicBezTo>
                      <a:pt x="17" y="0"/>
                      <a:pt x="16" y="1"/>
                      <a:pt x="16" y="2"/>
                    </a:cubicBezTo>
                    <a:cubicBezTo>
                      <a:pt x="16" y="10"/>
                      <a:pt x="10" y="16"/>
                      <a:pt x="2" y="16"/>
                    </a:cubicBezTo>
                    <a:cubicBezTo>
                      <a:pt x="1" y="16"/>
                      <a:pt x="0" y="17"/>
                      <a:pt x="0" y="18"/>
                    </a:cubicBezTo>
                    <a:cubicBezTo>
                      <a:pt x="0" y="19"/>
                      <a:pt x="1" y="20"/>
                      <a:pt x="2" y="20"/>
                    </a:cubicBezTo>
                    <a:cubicBezTo>
                      <a:pt x="12" y="20"/>
                      <a:pt x="20" y="12"/>
                      <a:pt x="20" y="2"/>
                    </a:cubicBezTo>
                    <a:cubicBezTo>
                      <a:pt x="20" y="1"/>
                      <a:pt x="19"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endParaRPr lang="id-ID" sz="1500">
                  <a:solidFill>
                    <a:prstClr val="black"/>
                  </a:solidFill>
                  <a:latin typeface="Roboto"/>
                </a:endParaRPr>
              </a:p>
            </p:txBody>
          </p:sp>
        </p:grpSp>
      </p:grpSp>
      <p:sp>
        <p:nvSpPr>
          <p:cNvPr id="5" name="Title 4">
            <a:extLst>
              <a:ext uri="{FF2B5EF4-FFF2-40B4-BE49-F238E27FC236}">
                <a16:creationId xmlns:a16="http://schemas.microsoft.com/office/drawing/2014/main" id="{A1E58C0C-ABF3-265F-1084-F5A37C0A7B75}"/>
              </a:ext>
            </a:extLst>
          </p:cNvPr>
          <p:cNvSpPr>
            <a:spLocks noGrp="1"/>
          </p:cNvSpPr>
          <p:nvPr>
            <p:ph type="title"/>
          </p:nvPr>
        </p:nvSpPr>
        <p:spPr/>
        <p:txBody>
          <a:bodyPr/>
          <a:lstStyle/>
          <a:p>
            <a:r>
              <a:rPr lang="en-US" dirty="0">
                <a:latin typeface="+mj-lt"/>
              </a:rPr>
              <a:t>HSA Eligible Expenses</a:t>
            </a:r>
            <a:endParaRPr lang="en-US" dirty="0"/>
          </a:p>
        </p:txBody>
      </p:sp>
    </p:spTree>
    <p:extLst>
      <p:ext uri="{BB962C8B-B14F-4D97-AF65-F5344CB8AC3E}">
        <p14:creationId xmlns:p14="http://schemas.microsoft.com/office/powerpoint/2010/main" val="2337033247"/>
      </p:ext>
    </p:extLst>
  </p:cSld>
  <p:clrMapOvr>
    <a:masterClrMapping/>
  </p:clrMapOvr>
  <mc:AlternateContent xmlns:mc="http://schemas.openxmlformats.org/markup-compatibility/2006" xmlns:p14="http://schemas.microsoft.com/office/powerpoint/2010/main">
    <mc:Choice Requires="p14">
      <p:transition spd="slow" p14:dur="2000" advTm="49251"/>
    </mc:Choice>
    <mc:Fallback xmlns="">
      <p:transition spd="slow" advTm="492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type="body" sz="quarter" idx="14"/>
          </p:nvPr>
        </p:nvSpPr>
        <p:spPr bwMode="auto">
          <a:xfrm>
            <a:off x="731520" y="1540311"/>
            <a:ext cx="10678610" cy="494312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sz="2400" b="1" cap="all" spc="120" dirty="0">
                <a:solidFill>
                  <a:schemeClr val="tx2"/>
                </a:solidFill>
                <a:latin typeface="Lato" panose="020F0502020204030203" pitchFamily="34" charset="0"/>
              </a:rPr>
              <a:t>Forms you will receive from us:</a:t>
            </a:r>
          </a:p>
          <a:p>
            <a:pPr marL="747713" indent="-285750">
              <a:buFont typeface="Arial" panose="020B0604020202020204" pitchFamily="34" charset="0"/>
              <a:buChar char="•"/>
            </a:pPr>
            <a:r>
              <a:rPr lang="en-US" sz="1800" b="1" cap="all" spc="100" dirty="0">
                <a:solidFill>
                  <a:schemeClr val="accent2"/>
                </a:solidFill>
                <a:latin typeface="Lato" panose="020F0502020204030203" pitchFamily="34" charset="0"/>
              </a:rPr>
              <a:t>IRS FORM 5498-SA: </a:t>
            </a:r>
            <a:r>
              <a:rPr lang="en-US" sz="1800" dirty="0">
                <a:latin typeface="+mn-lt"/>
              </a:rPr>
              <a:t>Reports total account contributions </a:t>
            </a:r>
          </a:p>
          <a:p>
            <a:pPr marL="747713" indent="-285750">
              <a:buFont typeface="Arial" panose="020B0604020202020204" pitchFamily="34" charset="0"/>
              <a:buChar char="•"/>
            </a:pPr>
            <a:r>
              <a:rPr lang="en-US" sz="1800" b="1" cap="all" spc="100" dirty="0">
                <a:solidFill>
                  <a:schemeClr val="accent2"/>
                </a:solidFill>
                <a:latin typeface="Lato" panose="020F0502020204030203" pitchFamily="34" charset="0"/>
              </a:rPr>
              <a:t>IRS Form 1099-SA: </a:t>
            </a:r>
            <a:r>
              <a:rPr lang="en-US" sz="1800" dirty="0">
                <a:latin typeface="+mn-lt"/>
              </a:rPr>
              <a:t>Reports all account distributions </a:t>
            </a:r>
          </a:p>
          <a:p>
            <a:pPr marL="461963"/>
            <a:endParaRPr lang="en-US" sz="1800" dirty="0">
              <a:latin typeface="+mn-lt"/>
            </a:endParaRPr>
          </a:p>
          <a:p>
            <a:r>
              <a:rPr lang="en-US" sz="2400" b="1" cap="all" spc="120" dirty="0">
                <a:solidFill>
                  <a:schemeClr val="tx2"/>
                </a:solidFill>
                <a:latin typeface="Lato" panose="020F0502020204030203" pitchFamily="34" charset="0"/>
              </a:rPr>
              <a:t>Form you will receive from your employer:</a:t>
            </a:r>
          </a:p>
          <a:p>
            <a:pPr marL="747713" indent="-285750">
              <a:buFont typeface="Arial" panose="020B0604020202020204" pitchFamily="34" charset="0"/>
              <a:buChar char="•"/>
            </a:pPr>
            <a:r>
              <a:rPr lang="en-US" sz="1800" b="1" cap="all" spc="100" dirty="0">
                <a:solidFill>
                  <a:schemeClr val="accent2"/>
                </a:solidFill>
                <a:latin typeface="Lato" panose="020F0502020204030203" pitchFamily="34" charset="0"/>
              </a:rPr>
              <a:t>W-2: </a:t>
            </a:r>
            <a:r>
              <a:rPr lang="en-US" sz="1800" dirty="0">
                <a:latin typeface="+mn-lt"/>
              </a:rPr>
              <a:t>In box 12 on your W-2, your employer will report all your tax-free contributions to your HSA (employer and employee).  </a:t>
            </a:r>
          </a:p>
          <a:p>
            <a:pPr marL="461963"/>
            <a:endParaRPr lang="en-US" sz="1800" dirty="0">
              <a:latin typeface="+mn-lt"/>
            </a:endParaRPr>
          </a:p>
          <a:p>
            <a:r>
              <a:rPr lang="en-US" sz="2400" b="1" cap="all" spc="120" dirty="0">
                <a:solidFill>
                  <a:schemeClr val="tx2"/>
                </a:solidFill>
                <a:latin typeface="Lato" panose="020F0502020204030203" pitchFamily="34" charset="0"/>
              </a:rPr>
              <a:t>Form you will need to file with your taxes: </a:t>
            </a:r>
          </a:p>
          <a:p>
            <a:pPr marL="747713" indent="-285750">
              <a:buFont typeface="Arial" panose="020B0604020202020204" pitchFamily="34" charset="0"/>
              <a:buChar char="•"/>
            </a:pPr>
            <a:r>
              <a:rPr lang="en-US" sz="1800" b="1" cap="all" spc="100" dirty="0">
                <a:solidFill>
                  <a:schemeClr val="accent2"/>
                </a:solidFill>
                <a:latin typeface="Lato" panose="020F0502020204030203" pitchFamily="34" charset="0"/>
              </a:rPr>
              <a:t>IRS Form 8889:</a:t>
            </a:r>
            <a:r>
              <a:rPr lang="en-US" sz="1800" b="1" dirty="0">
                <a:solidFill>
                  <a:schemeClr val="accent2"/>
                </a:solidFill>
                <a:latin typeface="+mn-lt"/>
              </a:rPr>
              <a:t> </a:t>
            </a:r>
            <a:r>
              <a:rPr lang="en-US" sz="1800" dirty="0">
                <a:latin typeface="+mn-lt"/>
              </a:rPr>
              <a:t>Calculates deductions and eligible withdrawals </a:t>
            </a:r>
            <a:r>
              <a:rPr lang="en-US" sz="1800" i="1" dirty="0">
                <a:latin typeface="+mn-lt"/>
              </a:rPr>
              <a:t>(if you use tax preparation software, it will ask you a few HSA questions and complete this document for you).</a:t>
            </a:r>
          </a:p>
        </p:txBody>
      </p:sp>
      <p:grpSp>
        <p:nvGrpSpPr>
          <p:cNvPr id="3" name="Group 2">
            <a:extLst>
              <a:ext uri="{FF2B5EF4-FFF2-40B4-BE49-F238E27FC236}">
                <a16:creationId xmlns:a16="http://schemas.microsoft.com/office/drawing/2014/main" id="{801B106D-790C-41A3-88BA-A1A85D2AFA94}"/>
              </a:ext>
            </a:extLst>
          </p:cNvPr>
          <p:cNvGrpSpPr/>
          <p:nvPr/>
        </p:nvGrpSpPr>
        <p:grpSpPr>
          <a:xfrm rot="934065">
            <a:off x="9127576" y="1696857"/>
            <a:ext cx="1660995" cy="1519516"/>
            <a:chOff x="9669029" y="1568664"/>
            <a:chExt cx="1920809" cy="1659350"/>
          </a:xfrm>
        </p:grpSpPr>
        <p:grpSp>
          <p:nvGrpSpPr>
            <p:cNvPr id="6" name="Group 5">
              <a:extLst>
                <a:ext uri="{FF2B5EF4-FFF2-40B4-BE49-F238E27FC236}">
                  <a16:creationId xmlns:a16="http://schemas.microsoft.com/office/drawing/2014/main" id="{FE0E03BE-6B9F-43CF-B662-D2D2FAB9A6D1}"/>
                </a:ext>
              </a:extLst>
            </p:cNvPr>
            <p:cNvGrpSpPr/>
            <p:nvPr/>
          </p:nvGrpSpPr>
          <p:grpSpPr>
            <a:xfrm rot="21292171">
              <a:off x="9669029" y="1568664"/>
              <a:ext cx="1243880" cy="1637060"/>
              <a:chOff x="5081588" y="1744663"/>
              <a:chExt cx="552450" cy="727075"/>
            </a:xfrm>
            <a:solidFill>
              <a:schemeClr val="tx1"/>
            </a:solidFill>
          </p:grpSpPr>
          <p:sp>
            <p:nvSpPr>
              <p:cNvPr id="7" name="Freeform 65">
                <a:extLst>
                  <a:ext uri="{FF2B5EF4-FFF2-40B4-BE49-F238E27FC236}">
                    <a16:creationId xmlns:a16="http://schemas.microsoft.com/office/drawing/2014/main" id="{1376DC24-0747-4E47-A555-60C6DCDC0EC6}"/>
                  </a:ext>
                </a:extLst>
              </p:cNvPr>
              <p:cNvSpPr>
                <a:spLocks noEditPoints="1"/>
              </p:cNvSpPr>
              <p:nvPr/>
            </p:nvSpPr>
            <p:spPr bwMode="auto">
              <a:xfrm>
                <a:off x="5081588" y="1744663"/>
                <a:ext cx="552450" cy="727075"/>
              </a:xfrm>
              <a:custGeom>
                <a:avLst/>
                <a:gdLst>
                  <a:gd name="T0" fmla="*/ 884 w 971"/>
                  <a:gd name="T1" fmla="*/ 207 h 1283"/>
                  <a:gd name="T2" fmla="*/ 715 w 971"/>
                  <a:gd name="T3" fmla="*/ 207 h 1283"/>
                  <a:gd name="T4" fmla="*/ 715 w 971"/>
                  <a:gd name="T5" fmla="*/ 192 h 1283"/>
                  <a:gd name="T6" fmla="*/ 673 w 971"/>
                  <a:gd name="T7" fmla="*/ 150 h 1283"/>
                  <a:gd name="T8" fmla="*/ 578 w 971"/>
                  <a:gd name="T9" fmla="*/ 150 h 1283"/>
                  <a:gd name="T10" fmla="*/ 589 w 971"/>
                  <a:gd name="T11" fmla="*/ 103 h 1283"/>
                  <a:gd name="T12" fmla="*/ 485 w 971"/>
                  <a:gd name="T13" fmla="*/ 0 h 1283"/>
                  <a:gd name="T14" fmla="*/ 382 w 971"/>
                  <a:gd name="T15" fmla="*/ 103 h 1283"/>
                  <a:gd name="T16" fmla="*/ 393 w 971"/>
                  <a:gd name="T17" fmla="*/ 150 h 1283"/>
                  <a:gd name="T18" fmla="*/ 297 w 971"/>
                  <a:gd name="T19" fmla="*/ 150 h 1283"/>
                  <a:gd name="T20" fmla="*/ 255 w 971"/>
                  <a:gd name="T21" fmla="*/ 192 h 1283"/>
                  <a:gd name="T22" fmla="*/ 255 w 971"/>
                  <a:gd name="T23" fmla="*/ 207 h 1283"/>
                  <a:gd name="T24" fmla="*/ 87 w 971"/>
                  <a:gd name="T25" fmla="*/ 207 h 1283"/>
                  <a:gd name="T26" fmla="*/ 0 w 971"/>
                  <a:gd name="T27" fmla="*/ 294 h 1283"/>
                  <a:gd name="T28" fmla="*/ 0 w 971"/>
                  <a:gd name="T29" fmla="*/ 1196 h 1283"/>
                  <a:gd name="T30" fmla="*/ 87 w 971"/>
                  <a:gd name="T31" fmla="*/ 1283 h 1283"/>
                  <a:gd name="T32" fmla="*/ 884 w 971"/>
                  <a:gd name="T33" fmla="*/ 1283 h 1283"/>
                  <a:gd name="T34" fmla="*/ 971 w 971"/>
                  <a:gd name="T35" fmla="*/ 1196 h 1283"/>
                  <a:gd name="T36" fmla="*/ 971 w 971"/>
                  <a:gd name="T37" fmla="*/ 294 h 1283"/>
                  <a:gd name="T38" fmla="*/ 884 w 971"/>
                  <a:gd name="T39" fmla="*/ 207 h 1283"/>
                  <a:gd name="T40" fmla="*/ 485 w 971"/>
                  <a:gd name="T41" fmla="*/ 59 h 1283"/>
                  <a:gd name="T42" fmla="*/ 530 w 971"/>
                  <a:gd name="T43" fmla="*/ 103 h 1283"/>
                  <a:gd name="T44" fmla="*/ 485 w 971"/>
                  <a:gd name="T45" fmla="*/ 148 h 1283"/>
                  <a:gd name="T46" fmla="*/ 441 w 971"/>
                  <a:gd name="T47" fmla="*/ 103 h 1283"/>
                  <a:gd name="T48" fmla="*/ 485 w 971"/>
                  <a:gd name="T49" fmla="*/ 59 h 1283"/>
                  <a:gd name="T50" fmla="*/ 825 w 971"/>
                  <a:gd name="T51" fmla="*/ 921 h 1283"/>
                  <a:gd name="T52" fmla="*/ 659 w 971"/>
                  <a:gd name="T53" fmla="*/ 921 h 1283"/>
                  <a:gd name="T54" fmla="*/ 659 w 971"/>
                  <a:gd name="T55" fmla="*/ 1087 h 1283"/>
                  <a:gd name="T56" fmla="*/ 146 w 971"/>
                  <a:gd name="T57" fmla="*/ 1087 h 1283"/>
                  <a:gd name="T58" fmla="*/ 146 w 971"/>
                  <a:gd name="T59" fmla="*/ 275 h 1283"/>
                  <a:gd name="T60" fmla="*/ 255 w 971"/>
                  <a:gd name="T61" fmla="*/ 275 h 1283"/>
                  <a:gd name="T62" fmla="*/ 255 w 971"/>
                  <a:gd name="T63" fmla="*/ 290 h 1283"/>
                  <a:gd name="T64" fmla="*/ 297 w 971"/>
                  <a:gd name="T65" fmla="*/ 332 h 1283"/>
                  <a:gd name="T66" fmla="*/ 673 w 971"/>
                  <a:gd name="T67" fmla="*/ 332 h 1283"/>
                  <a:gd name="T68" fmla="*/ 715 w 971"/>
                  <a:gd name="T69" fmla="*/ 290 h 1283"/>
                  <a:gd name="T70" fmla="*/ 715 w 971"/>
                  <a:gd name="T71" fmla="*/ 275 h 1283"/>
                  <a:gd name="T72" fmla="*/ 825 w 971"/>
                  <a:gd name="T73" fmla="*/ 275 h 1283"/>
                  <a:gd name="T74" fmla="*/ 825 w 971"/>
                  <a:gd name="T75" fmla="*/ 921 h 1283"/>
                  <a:gd name="T76" fmla="*/ 802 w 971"/>
                  <a:gd name="T77" fmla="*/ 953 h 1283"/>
                  <a:gd name="T78" fmla="*/ 691 w 971"/>
                  <a:gd name="T79" fmla="*/ 1065 h 1283"/>
                  <a:gd name="T80" fmla="*/ 691 w 971"/>
                  <a:gd name="T81" fmla="*/ 953 h 1283"/>
                  <a:gd name="T82" fmla="*/ 802 w 971"/>
                  <a:gd name="T83" fmla="*/ 953 h 1283"/>
                  <a:gd name="T84" fmla="*/ 903 w 971"/>
                  <a:gd name="T85" fmla="*/ 1196 h 1283"/>
                  <a:gd name="T86" fmla="*/ 884 w 971"/>
                  <a:gd name="T87" fmla="*/ 1215 h 1283"/>
                  <a:gd name="T88" fmla="*/ 87 w 971"/>
                  <a:gd name="T89" fmla="*/ 1215 h 1283"/>
                  <a:gd name="T90" fmla="*/ 68 w 971"/>
                  <a:gd name="T91" fmla="*/ 1196 h 1283"/>
                  <a:gd name="T92" fmla="*/ 68 w 971"/>
                  <a:gd name="T93" fmla="*/ 294 h 1283"/>
                  <a:gd name="T94" fmla="*/ 87 w 971"/>
                  <a:gd name="T95" fmla="*/ 275 h 1283"/>
                  <a:gd name="T96" fmla="*/ 114 w 971"/>
                  <a:gd name="T97" fmla="*/ 275 h 1283"/>
                  <a:gd name="T98" fmla="*/ 114 w 971"/>
                  <a:gd name="T99" fmla="*/ 1120 h 1283"/>
                  <a:gd name="T100" fmla="*/ 681 w 971"/>
                  <a:gd name="T101" fmla="*/ 1120 h 1283"/>
                  <a:gd name="T102" fmla="*/ 686 w 971"/>
                  <a:gd name="T103" fmla="*/ 1115 h 1283"/>
                  <a:gd name="T104" fmla="*/ 852 w 971"/>
                  <a:gd name="T105" fmla="*/ 948 h 1283"/>
                  <a:gd name="T106" fmla="*/ 857 w 971"/>
                  <a:gd name="T107" fmla="*/ 943 h 1283"/>
                  <a:gd name="T108" fmla="*/ 857 w 971"/>
                  <a:gd name="T109" fmla="*/ 275 h 1283"/>
                  <a:gd name="T110" fmla="*/ 884 w 971"/>
                  <a:gd name="T111" fmla="*/ 275 h 1283"/>
                  <a:gd name="T112" fmla="*/ 903 w 971"/>
                  <a:gd name="T113" fmla="*/ 294 h 1283"/>
                  <a:gd name="T114" fmla="*/ 903 w 971"/>
                  <a:gd name="T115" fmla="*/ 119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1" h="1283">
                    <a:moveTo>
                      <a:pt x="884" y="207"/>
                    </a:moveTo>
                    <a:cubicBezTo>
                      <a:pt x="715" y="207"/>
                      <a:pt x="715" y="207"/>
                      <a:pt x="715" y="207"/>
                    </a:cubicBezTo>
                    <a:cubicBezTo>
                      <a:pt x="715" y="192"/>
                      <a:pt x="715" y="192"/>
                      <a:pt x="715" y="192"/>
                    </a:cubicBezTo>
                    <a:cubicBezTo>
                      <a:pt x="715" y="169"/>
                      <a:pt x="696" y="150"/>
                      <a:pt x="673" y="150"/>
                    </a:cubicBezTo>
                    <a:cubicBezTo>
                      <a:pt x="578" y="150"/>
                      <a:pt x="578" y="150"/>
                      <a:pt x="578" y="150"/>
                    </a:cubicBezTo>
                    <a:cubicBezTo>
                      <a:pt x="585" y="136"/>
                      <a:pt x="589" y="120"/>
                      <a:pt x="589" y="103"/>
                    </a:cubicBezTo>
                    <a:cubicBezTo>
                      <a:pt x="589" y="46"/>
                      <a:pt x="542" y="0"/>
                      <a:pt x="485" y="0"/>
                    </a:cubicBezTo>
                    <a:cubicBezTo>
                      <a:pt x="428" y="0"/>
                      <a:pt x="382" y="46"/>
                      <a:pt x="382" y="103"/>
                    </a:cubicBezTo>
                    <a:cubicBezTo>
                      <a:pt x="382" y="120"/>
                      <a:pt x="386" y="136"/>
                      <a:pt x="393" y="150"/>
                    </a:cubicBezTo>
                    <a:cubicBezTo>
                      <a:pt x="297" y="150"/>
                      <a:pt x="297" y="150"/>
                      <a:pt x="297" y="150"/>
                    </a:cubicBezTo>
                    <a:cubicBezTo>
                      <a:pt x="274" y="150"/>
                      <a:pt x="255" y="169"/>
                      <a:pt x="255" y="192"/>
                    </a:cubicBezTo>
                    <a:cubicBezTo>
                      <a:pt x="255" y="207"/>
                      <a:pt x="255" y="207"/>
                      <a:pt x="255" y="207"/>
                    </a:cubicBezTo>
                    <a:cubicBezTo>
                      <a:pt x="87" y="207"/>
                      <a:pt x="87" y="207"/>
                      <a:pt x="87" y="207"/>
                    </a:cubicBezTo>
                    <a:cubicBezTo>
                      <a:pt x="39" y="207"/>
                      <a:pt x="0" y="246"/>
                      <a:pt x="0" y="294"/>
                    </a:cubicBezTo>
                    <a:cubicBezTo>
                      <a:pt x="0" y="1196"/>
                      <a:pt x="0" y="1196"/>
                      <a:pt x="0" y="1196"/>
                    </a:cubicBezTo>
                    <a:cubicBezTo>
                      <a:pt x="0" y="1244"/>
                      <a:pt x="39" y="1283"/>
                      <a:pt x="87" y="1283"/>
                    </a:cubicBezTo>
                    <a:cubicBezTo>
                      <a:pt x="884" y="1283"/>
                      <a:pt x="884" y="1283"/>
                      <a:pt x="884" y="1283"/>
                    </a:cubicBezTo>
                    <a:cubicBezTo>
                      <a:pt x="932" y="1283"/>
                      <a:pt x="971" y="1244"/>
                      <a:pt x="971" y="1196"/>
                    </a:cubicBezTo>
                    <a:cubicBezTo>
                      <a:pt x="971" y="294"/>
                      <a:pt x="971" y="294"/>
                      <a:pt x="971" y="294"/>
                    </a:cubicBezTo>
                    <a:cubicBezTo>
                      <a:pt x="971" y="246"/>
                      <a:pt x="932" y="207"/>
                      <a:pt x="884" y="207"/>
                    </a:cubicBezTo>
                    <a:close/>
                    <a:moveTo>
                      <a:pt x="485" y="59"/>
                    </a:moveTo>
                    <a:cubicBezTo>
                      <a:pt x="510" y="59"/>
                      <a:pt x="530" y="79"/>
                      <a:pt x="530" y="103"/>
                    </a:cubicBezTo>
                    <a:cubicBezTo>
                      <a:pt x="530" y="128"/>
                      <a:pt x="510" y="148"/>
                      <a:pt x="485" y="148"/>
                    </a:cubicBezTo>
                    <a:cubicBezTo>
                      <a:pt x="461" y="148"/>
                      <a:pt x="441" y="128"/>
                      <a:pt x="441" y="103"/>
                    </a:cubicBezTo>
                    <a:cubicBezTo>
                      <a:pt x="441" y="79"/>
                      <a:pt x="461" y="59"/>
                      <a:pt x="485" y="59"/>
                    </a:cubicBezTo>
                    <a:close/>
                    <a:moveTo>
                      <a:pt x="825" y="921"/>
                    </a:moveTo>
                    <a:cubicBezTo>
                      <a:pt x="659" y="921"/>
                      <a:pt x="659" y="921"/>
                      <a:pt x="659" y="921"/>
                    </a:cubicBezTo>
                    <a:cubicBezTo>
                      <a:pt x="659" y="1087"/>
                      <a:pt x="659" y="1087"/>
                      <a:pt x="659" y="1087"/>
                    </a:cubicBezTo>
                    <a:cubicBezTo>
                      <a:pt x="146" y="1087"/>
                      <a:pt x="146" y="1087"/>
                      <a:pt x="146" y="1087"/>
                    </a:cubicBezTo>
                    <a:cubicBezTo>
                      <a:pt x="146" y="275"/>
                      <a:pt x="146" y="275"/>
                      <a:pt x="146" y="275"/>
                    </a:cubicBezTo>
                    <a:cubicBezTo>
                      <a:pt x="255" y="275"/>
                      <a:pt x="255" y="275"/>
                      <a:pt x="255" y="275"/>
                    </a:cubicBezTo>
                    <a:cubicBezTo>
                      <a:pt x="255" y="290"/>
                      <a:pt x="255" y="290"/>
                      <a:pt x="255" y="290"/>
                    </a:cubicBezTo>
                    <a:cubicBezTo>
                      <a:pt x="255" y="313"/>
                      <a:pt x="274" y="332"/>
                      <a:pt x="297" y="332"/>
                    </a:cubicBezTo>
                    <a:cubicBezTo>
                      <a:pt x="673" y="332"/>
                      <a:pt x="673" y="332"/>
                      <a:pt x="673" y="332"/>
                    </a:cubicBezTo>
                    <a:cubicBezTo>
                      <a:pt x="696" y="332"/>
                      <a:pt x="715" y="313"/>
                      <a:pt x="715" y="290"/>
                    </a:cubicBezTo>
                    <a:cubicBezTo>
                      <a:pt x="715" y="275"/>
                      <a:pt x="715" y="275"/>
                      <a:pt x="715" y="275"/>
                    </a:cubicBezTo>
                    <a:cubicBezTo>
                      <a:pt x="825" y="275"/>
                      <a:pt x="825" y="275"/>
                      <a:pt x="825" y="275"/>
                    </a:cubicBezTo>
                    <a:lnTo>
                      <a:pt x="825" y="921"/>
                    </a:lnTo>
                    <a:close/>
                    <a:moveTo>
                      <a:pt x="802" y="953"/>
                    </a:moveTo>
                    <a:cubicBezTo>
                      <a:pt x="770" y="985"/>
                      <a:pt x="726" y="1029"/>
                      <a:pt x="691" y="1065"/>
                    </a:cubicBezTo>
                    <a:cubicBezTo>
                      <a:pt x="691" y="953"/>
                      <a:pt x="691" y="953"/>
                      <a:pt x="691" y="953"/>
                    </a:cubicBezTo>
                    <a:lnTo>
                      <a:pt x="802" y="953"/>
                    </a:lnTo>
                    <a:close/>
                    <a:moveTo>
                      <a:pt x="903" y="1196"/>
                    </a:moveTo>
                    <a:cubicBezTo>
                      <a:pt x="903" y="1207"/>
                      <a:pt x="894" y="1215"/>
                      <a:pt x="884" y="1215"/>
                    </a:cubicBezTo>
                    <a:cubicBezTo>
                      <a:pt x="87" y="1215"/>
                      <a:pt x="87" y="1215"/>
                      <a:pt x="87" y="1215"/>
                    </a:cubicBezTo>
                    <a:cubicBezTo>
                      <a:pt x="76" y="1215"/>
                      <a:pt x="68" y="1207"/>
                      <a:pt x="68" y="1196"/>
                    </a:cubicBezTo>
                    <a:cubicBezTo>
                      <a:pt x="68" y="294"/>
                      <a:pt x="68" y="294"/>
                      <a:pt x="68" y="294"/>
                    </a:cubicBezTo>
                    <a:cubicBezTo>
                      <a:pt x="68" y="284"/>
                      <a:pt x="76" y="275"/>
                      <a:pt x="87" y="275"/>
                    </a:cubicBezTo>
                    <a:cubicBezTo>
                      <a:pt x="114" y="275"/>
                      <a:pt x="114" y="275"/>
                      <a:pt x="114" y="275"/>
                    </a:cubicBezTo>
                    <a:cubicBezTo>
                      <a:pt x="114" y="1120"/>
                      <a:pt x="114" y="1120"/>
                      <a:pt x="114" y="1120"/>
                    </a:cubicBezTo>
                    <a:cubicBezTo>
                      <a:pt x="681" y="1120"/>
                      <a:pt x="681" y="1120"/>
                      <a:pt x="681" y="1120"/>
                    </a:cubicBezTo>
                    <a:cubicBezTo>
                      <a:pt x="686" y="1115"/>
                      <a:pt x="686" y="1115"/>
                      <a:pt x="686" y="1115"/>
                    </a:cubicBezTo>
                    <a:cubicBezTo>
                      <a:pt x="732" y="1069"/>
                      <a:pt x="818" y="983"/>
                      <a:pt x="852" y="948"/>
                    </a:cubicBezTo>
                    <a:cubicBezTo>
                      <a:pt x="857" y="943"/>
                      <a:pt x="857" y="943"/>
                      <a:pt x="857" y="943"/>
                    </a:cubicBezTo>
                    <a:cubicBezTo>
                      <a:pt x="857" y="275"/>
                      <a:pt x="857" y="275"/>
                      <a:pt x="857" y="275"/>
                    </a:cubicBezTo>
                    <a:cubicBezTo>
                      <a:pt x="884" y="275"/>
                      <a:pt x="884" y="275"/>
                      <a:pt x="884" y="275"/>
                    </a:cubicBezTo>
                    <a:cubicBezTo>
                      <a:pt x="894" y="275"/>
                      <a:pt x="903" y="284"/>
                      <a:pt x="903" y="294"/>
                    </a:cubicBezTo>
                    <a:lnTo>
                      <a:pt x="903" y="119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8" name="Rectangle 66">
                <a:extLst>
                  <a:ext uri="{FF2B5EF4-FFF2-40B4-BE49-F238E27FC236}">
                    <a16:creationId xmlns:a16="http://schemas.microsoft.com/office/drawing/2014/main" id="{CE7B9E6E-70FF-45CF-9746-79ACB862A950}"/>
                  </a:ext>
                </a:extLst>
              </p:cNvPr>
              <p:cNvSpPr>
                <a:spLocks noChangeArrowheads="1"/>
              </p:cNvSpPr>
              <p:nvPr/>
            </p:nvSpPr>
            <p:spPr bwMode="auto">
              <a:xfrm>
                <a:off x="5208588" y="2003426"/>
                <a:ext cx="298450" cy="174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dirty="0">
                  <a:solidFill>
                    <a:prstClr val="black"/>
                  </a:solidFill>
                  <a:latin typeface="Roboto"/>
                </a:endParaRPr>
              </a:p>
            </p:txBody>
          </p:sp>
          <p:sp>
            <p:nvSpPr>
              <p:cNvPr id="9" name="Rectangle 67">
                <a:extLst>
                  <a:ext uri="{FF2B5EF4-FFF2-40B4-BE49-F238E27FC236}">
                    <a16:creationId xmlns:a16="http://schemas.microsoft.com/office/drawing/2014/main" id="{27FF20B0-0BD2-4584-B744-73CE16491A8E}"/>
                  </a:ext>
                </a:extLst>
              </p:cNvPr>
              <p:cNvSpPr>
                <a:spLocks noChangeArrowheads="1"/>
              </p:cNvSpPr>
              <p:nvPr/>
            </p:nvSpPr>
            <p:spPr bwMode="auto">
              <a:xfrm>
                <a:off x="5208588" y="2081213"/>
                <a:ext cx="298450" cy="174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0" name="Rectangle 68">
                <a:extLst>
                  <a:ext uri="{FF2B5EF4-FFF2-40B4-BE49-F238E27FC236}">
                    <a16:creationId xmlns:a16="http://schemas.microsoft.com/office/drawing/2014/main" id="{A7C6E013-8880-43F7-AED6-927AD992A667}"/>
                  </a:ext>
                </a:extLst>
              </p:cNvPr>
              <p:cNvSpPr>
                <a:spLocks noChangeArrowheads="1"/>
              </p:cNvSpPr>
              <p:nvPr/>
            </p:nvSpPr>
            <p:spPr bwMode="auto">
              <a:xfrm>
                <a:off x="5208588" y="2154238"/>
                <a:ext cx="298450" cy="174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grpSp>
        <p:grpSp>
          <p:nvGrpSpPr>
            <p:cNvPr id="11" name="Group 10">
              <a:extLst>
                <a:ext uri="{FF2B5EF4-FFF2-40B4-BE49-F238E27FC236}">
                  <a16:creationId xmlns:a16="http://schemas.microsoft.com/office/drawing/2014/main" id="{BA475FF0-B9B1-427F-B91F-94CEF0D7C5BE}"/>
                </a:ext>
              </a:extLst>
            </p:cNvPr>
            <p:cNvGrpSpPr/>
            <p:nvPr/>
          </p:nvGrpSpPr>
          <p:grpSpPr>
            <a:xfrm rot="416495">
              <a:off x="11073584" y="2541069"/>
              <a:ext cx="516254" cy="686945"/>
              <a:chOff x="7913686" y="-280987"/>
              <a:chExt cx="1733550" cy="2306638"/>
            </a:xfrm>
            <a:solidFill>
              <a:schemeClr val="accent2"/>
            </a:solidFill>
          </p:grpSpPr>
          <p:sp>
            <p:nvSpPr>
              <p:cNvPr id="12" name="Freeform 29">
                <a:extLst>
                  <a:ext uri="{FF2B5EF4-FFF2-40B4-BE49-F238E27FC236}">
                    <a16:creationId xmlns:a16="http://schemas.microsoft.com/office/drawing/2014/main" id="{C0E5DA68-7648-4976-A94E-CEA0134174E3}"/>
                  </a:ext>
                </a:extLst>
              </p:cNvPr>
              <p:cNvSpPr>
                <a:spLocks/>
              </p:cNvSpPr>
              <p:nvPr/>
            </p:nvSpPr>
            <p:spPr bwMode="auto">
              <a:xfrm>
                <a:off x="8215313" y="1317625"/>
                <a:ext cx="1155700" cy="71438"/>
              </a:xfrm>
              <a:custGeom>
                <a:avLst/>
                <a:gdLst>
                  <a:gd name="T0" fmla="*/ 9 w 306"/>
                  <a:gd name="T1" fmla="*/ 0 h 19"/>
                  <a:gd name="T2" fmla="*/ 0 w 306"/>
                  <a:gd name="T3" fmla="*/ 10 h 19"/>
                  <a:gd name="T4" fmla="*/ 9 w 306"/>
                  <a:gd name="T5" fmla="*/ 19 h 19"/>
                  <a:gd name="T6" fmla="*/ 297 w 306"/>
                  <a:gd name="T7" fmla="*/ 19 h 19"/>
                  <a:gd name="T8" fmla="*/ 306 w 306"/>
                  <a:gd name="T9" fmla="*/ 10 h 19"/>
                  <a:gd name="T10" fmla="*/ 297 w 306"/>
                  <a:gd name="T11" fmla="*/ 0 h 19"/>
                  <a:gd name="T12" fmla="*/ 9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9" y="0"/>
                    </a:moveTo>
                    <a:cubicBezTo>
                      <a:pt x="4" y="0"/>
                      <a:pt x="0" y="5"/>
                      <a:pt x="0" y="10"/>
                    </a:cubicBezTo>
                    <a:cubicBezTo>
                      <a:pt x="0" y="15"/>
                      <a:pt x="4" y="19"/>
                      <a:pt x="9" y="19"/>
                    </a:cubicBezTo>
                    <a:cubicBezTo>
                      <a:pt x="297" y="19"/>
                      <a:pt x="297" y="19"/>
                      <a:pt x="297" y="19"/>
                    </a:cubicBezTo>
                    <a:cubicBezTo>
                      <a:pt x="302" y="19"/>
                      <a:pt x="306" y="15"/>
                      <a:pt x="306" y="10"/>
                    </a:cubicBezTo>
                    <a:cubicBezTo>
                      <a:pt x="306" y="5"/>
                      <a:pt x="302" y="0"/>
                      <a:pt x="297" y="0"/>
                    </a:cubicBezTo>
                    <a:lnTo>
                      <a:pt x="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3" name="Freeform 30">
                <a:extLst>
                  <a:ext uri="{FF2B5EF4-FFF2-40B4-BE49-F238E27FC236}">
                    <a16:creationId xmlns:a16="http://schemas.microsoft.com/office/drawing/2014/main" id="{18D4CE66-17E6-4D9D-9140-36561B22CEF6}"/>
                  </a:ext>
                </a:extLst>
              </p:cNvPr>
              <p:cNvSpPr>
                <a:spLocks/>
              </p:cNvSpPr>
              <p:nvPr/>
            </p:nvSpPr>
            <p:spPr bwMode="auto">
              <a:xfrm>
                <a:off x="8215313" y="1535112"/>
                <a:ext cx="1155700" cy="71438"/>
              </a:xfrm>
              <a:custGeom>
                <a:avLst/>
                <a:gdLst>
                  <a:gd name="T0" fmla="*/ 297 w 306"/>
                  <a:gd name="T1" fmla="*/ 0 h 19"/>
                  <a:gd name="T2" fmla="*/ 9 w 306"/>
                  <a:gd name="T3" fmla="*/ 0 h 19"/>
                  <a:gd name="T4" fmla="*/ 0 w 306"/>
                  <a:gd name="T5" fmla="*/ 9 h 19"/>
                  <a:gd name="T6" fmla="*/ 9 w 306"/>
                  <a:gd name="T7" fmla="*/ 19 h 19"/>
                  <a:gd name="T8" fmla="*/ 297 w 306"/>
                  <a:gd name="T9" fmla="*/ 19 h 19"/>
                  <a:gd name="T10" fmla="*/ 306 w 306"/>
                  <a:gd name="T11" fmla="*/ 9 h 19"/>
                  <a:gd name="T12" fmla="*/ 297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297" y="0"/>
                    </a:moveTo>
                    <a:cubicBezTo>
                      <a:pt x="9" y="0"/>
                      <a:pt x="9" y="0"/>
                      <a:pt x="9" y="0"/>
                    </a:cubicBezTo>
                    <a:cubicBezTo>
                      <a:pt x="4" y="0"/>
                      <a:pt x="0" y="4"/>
                      <a:pt x="0" y="9"/>
                    </a:cubicBezTo>
                    <a:cubicBezTo>
                      <a:pt x="0" y="15"/>
                      <a:pt x="4" y="19"/>
                      <a:pt x="9" y="19"/>
                    </a:cubicBezTo>
                    <a:cubicBezTo>
                      <a:pt x="297" y="19"/>
                      <a:pt x="297" y="19"/>
                      <a:pt x="297" y="19"/>
                    </a:cubicBezTo>
                    <a:cubicBezTo>
                      <a:pt x="302" y="19"/>
                      <a:pt x="306" y="15"/>
                      <a:pt x="306" y="9"/>
                    </a:cubicBezTo>
                    <a:cubicBezTo>
                      <a:pt x="306" y="4"/>
                      <a:pt x="302" y="0"/>
                      <a:pt x="29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4" name="Freeform 31">
                <a:extLst>
                  <a:ext uri="{FF2B5EF4-FFF2-40B4-BE49-F238E27FC236}">
                    <a16:creationId xmlns:a16="http://schemas.microsoft.com/office/drawing/2014/main" id="{8882256A-411B-445D-908D-DEAA504D7D9A}"/>
                  </a:ext>
                </a:extLst>
              </p:cNvPr>
              <p:cNvSpPr>
                <a:spLocks noEditPoints="1"/>
              </p:cNvSpPr>
              <p:nvPr/>
            </p:nvSpPr>
            <p:spPr bwMode="auto">
              <a:xfrm>
                <a:off x="7913686" y="-280987"/>
                <a:ext cx="1733550" cy="2306638"/>
              </a:xfrm>
              <a:custGeom>
                <a:avLst/>
                <a:gdLst>
                  <a:gd name="T0" fmla="*/ 353 w 459"/>
                  <a:gd name="T1" fmla="*/ 12 h 612"/>
                  <a:gd name="T2" fmla="*/ 325 w 459"/>
                  <a:gd name="T3" fmla="*/ 0 h 612"/>
                  <a:gd name="T4" fmla="*/ 57 w 459"/>
                  <a:gd name="T5" fmla="*/ 0 h 612"/>
                  <a:gd name="T6" fmla="*/ 0 w 459"/>
                  <a:gd name="T7" fmla="*/ 57 h 612"/>
                  <a:gd name="T8" fmla="*/ 0 w 459"/>
                  <a:gd name="T9" fmla="*/ 555 h 612"/>
                  <a:gd name="T10" fmla="*/ 57 w 459"/>
                  <a:gd name="T11" fmla="*/ 612 h 612"/>
                  <a:gd name="T12" fmla="*/ 402 w 459"/>
                  <a:gd name="T13" fmla="*/ 612 h 612"/>
                  <a:gd name="T14" fmla="*/ 459 w 459"/>
                  <a:gd name="T15" fmla="*/ 555 h 612"/>
                  <a:gd name="T16" fmla="*/ 459 w 459"/>
                  <a:gd name="T17" fmla="*/ 153 h 612"/>
                  <a:gd name="T18" fmla="*/ 353 w 459"/>
                  <a:gd name="T19" fmla="*/ 12 h 612"/>
                  <a:gd name="T20" fmla="*/ 344 w 459"/>
                  <a:gd name="T21" fmla="*/ 59 h 612"/>
                  <a:gd name="T22" fmla="*/ 409 w 459"/>
                  <a:gd name="T23" fmla="*/ 134 h 612"/>
                  <a:gd name="T24" fmla="*/ 344 w 459"/>
                  <a:gd name="T25" fmla="*/ 134 h 612"/>
                  <a:gd name="T26" fmla="*/ 344 w 459"/>
                  <a:gd name="T27" fmla="*/ 59 h 612"/>
                  <a:gd name="T28" fmla="*/ 421 w 459"/>
                  <a:gd name="T29" fmla="*/ 555 h 612"/>
                  <a:gd name="T30" fmla="*/ 402 w 459"/>
                  <a:gd name="T31" fmla="*/ 574 h 612"/>
                  <a:gd name="T32" fmla="*/ 57 w 459"/>
                  <a:gd name="T33" fmla="*/ 574 h 612"/>
                  <a:gd name="T34" fmla="*/ 38 w 459"/>
                  <a:gd name="T35" fmla="*/ 555 h 612"/>
                  <a:gd name="T36" fmla="*/ 38 w 459"/>
                  <a:gd name="T37" fmla="*/ 57 h 612"/>
                  <a:gd name="T38" fmla="*/ 57 w 459"/>
                  <a:gd name="T39" fmla="*/ 38 h 612"/>
                  <a:gd name="T40" fmla="*/ 306 w 459"/>
                  <a:gd name="T41" fmla="*/ 38 h 612"/>
                  <a:gd name="T42" fmla="*/ 306 w 459"/>
                  <a:gd name="T43" fmla="*/ 172 h 612"/>
                  <a:gd name="T44" fmla="*/ 421 w 459"/>
                  <a:gd name="T45" fmla="*/ 172 h 612"/>
                  <a:gd name="T46" fmla="*/ 421 w 459"/>
                  <a:gd name="T47" fmla="*/ 55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9" h="612">
                    <a:moveTo>
                      <a:pt x="353" y="12"/>
                    </a:moveTo>
                    <a:cubicBezTo>
                      <a:pt x="346" y="4"/>
                      <a:pt x="336" y="0"/>
                      <a:pt x="325" y="0"/>
                    </a:cubicBezTo>
                    <a:cubicBezTo>
                      <a:pt x="57" y="0"/>
                      <a:pt x="57" y="0"/>
                      <a:pt x="57" y="0"/>
                    </a:cubicBezTo>
                    <a:cubicBezTo>
                      <a:pt x="26" y="0"/>
                      <a:pt x="0" y="25"/>
                      <a:pt x="0" y="57"/>
                    </a:cubicBezTo>
                    <a:cubicBezTo>
                      <a:pt x="0" y="555"/>
                      <a:pt x="0" y="555"/>
                      <a:pt x="0" y="555"/>
                    </a:cubicBezTo>
                    <a:cubicBezTo>
                      <a:pt x="0" y="587"/>
                      <a:pt x="26" y="612"/>
                      <a:pt x="57" y="612"/>
                    </a:cubicBezTo>
                    <a:cubicBezTo>
                      <a:pt x="402" y="612"/>
                      <a:pt x="402" y="612"/>
                      <a:pt x="402" y="612"/>
                    </a:cubicBezTo>
                    <a:cubicBezTo>
                      <a:pt x="434" y="612"/>
                      <a:pt x="459" y="587"/>
                      <a:pt x="459" y="555"/>
                    </a:cubicBezTo>
                    <a:cubicBezTo>
                      <a:pt x="459" y="153"/>
                      <a:pt x="459" y="153"/>
                      <a:pt x="459" y="153"/>
                    </a:cubicBezTo>
                    <a:cubicBezTo>
                      <a:pt x="459" y="138"/>
                      <a:pt x="459" y="127"/>
                      <a:pt x="353" y="12"/>
                    </a:cubicBezTo>
                    <a:close/>
                    <a:moveTo>
                      <a:pt x="344" y="59"/>
                    </a:moveTo>
                    <a:cubicBezTo>
                      <a:pt x="364" y="80"/>
                      <a:pt x="392" y="113"/>
                      <a:pt x="409" y="134"/>
                    </a:cubicBezTo>
                    <a:cubicBezTo>
                      <a:pt x="344" y="134"/>
                      <a:pt x="344" y="134"/>
                      <a:pt x="344" y="134"/>
                    </a:cubicBezTo>
                    <a:lnTo>
                      <a:pt x="344" y="59"/>
                    </a:lnTo>
                    <a:close/>
                    <a:moveTo>
                      <a:pt x="421" y="555"/>
                    </a:moveTo>
                    <a:cubicBezTo>
                      <a:pt x="421" y="566"/>
                      <a:pt x="412" y="574"/>
                      <a:pt x="402" y="574"/>
                    </a:cubicBezTo>
                    <a:cubicBezTo>
                      <a:pt x="57" y="574"/>
                      <a:pt x="57" y="574"/>
                      <a:pt x="57" y="574"/>
                    </a:cubicBezTo>
                    <a:cubicBezTo>
                      <a:pt x="47" y="574"/>
                      <a:pt x="38" y="566"/>
                      <a:pt x="38" y="555"/>
                    </a:cubicBezTo>
                    <a:cubicBezTo>
                      <a:pt x="38" y="57"/>
                      <a:pt x="38" y="57"/>
                      <a:pt x="38" y="57"/>
                    </a:cubicBezTo>
                    <a:cubicBezTo>
                      <a:pt x="38" y="47"/>
                      <a:pt x="47" y="38"/>
                      <a:pt x="57" y="38"/>
                    </a:cubicBezTo>
                    <a:cubicBezTo>
                      <a:pt x="306" y="38"/>
                      <a:pt x="306" y="38"/>
                      <a:pt x="306" y="38"/>
                    </a:cubicBezTo>
                    <a:cubicBezTo>
                      <a:pt x="306" y="172"/>
                      <a:pt x="306" y="172"/>
                      <a:pt x="306" y="172"/>
                    </a:cubicBezTo>
                    <a:cubicBezTo>
                      <a:pt x="421" y="172"/>
                      <a:pt x="421" y="172"/>
                      <a:pt x="421" y="172"/>
                    </a:cubicBezTo>
                    <a:lnTo>
                      <a:pt x="421" y="5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5" name="Freeform 32">
                <a:extLst>
                  <a:ext uri="{FF2B5EF4-FFF2-40B4-BE49-F238E27FC236}">
                    <a16:creationId xmlns:a16="http://schemas.microsoft.com/office/drawing/2014/main" id="{131E46DE-CA88-462A-86F9-02D9E1823878}"/>
                  </a:ext>
                </a:extLst>
              </p:cNvPr>
              <p:cNvSpPr>
                <a:spLocks/>
              </p:cNvSpPr>
              <p:nvPr/>
            </p:nvSpPr>
            <p:spPr bwMode="auto">
              <a:xfrm>
                <a:off x="8199438" y="77787"/>
                <a:ext cx="725488" cy="146050"/>
              </a:xfrm>
              <a:custGeom>
                <a:avLst/>
                <a:gdLst>
                  <a:gd name="T0" fmla="*/ 19 w 192"/>
                  <a:gd name="T1" fmla="*/ 39 h 39"/>
                  <a:gd name="T2" fmla="*/ 173 w 192"/>
                  <a:gd name="T3" fmla="*/ 39 h 39"/>
                  <a:gd name="T4" fmla="*/ 192 w 192"/>
                  <a:gd name="T5" fmla="*/ 20 h 39"/>
                  <a:gd name="T6" fmla="*/ 173 w 192"/>
                  <a:gd name="T7" fmla="*/ 0 h 39"/>
                  <a:gd name="T8" fmla="*/ 19 w 192"/>
                  <a:gd name="T9" fmla="*/ 0 h 39"/>
                  <a:gd name="T10" fmla="*/ 0 w 192"/>
                  <a:gd name="T11" fmla="*/ 20 h 39"/>
                  <a:gd name="T12" fmla="*/ 19 w 19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92" h="39">
                    <a:moveTo>
                      <a:pt x="19" y="39"/>
                    </a:moveTo>
                    <a:cubicBezTo>
                      <a:pt x="173" y="39"/>
                      <a:pt x="173" y="39"/>
                      <a:pt x="173" y="39"/>
                    </a:cubicBezTo>
                    <a:cubicBezTo>
                      <a:pt x="183" y="39"/>
                      <a:pt x="192" y="30"/>
                      <a:pt x="192" y="20"/>
                    </a:cubicBezTo>
                    <a:cubicBezTo>
                      <a:pt x="192" y="9"/>
                      <a:pt x="183" y="0"/>
                      <a:pt x="173" y="0"/>
                    </a:cubicBezTo>
                    <a:cubicBezTo>
                      <a:pt x="19" y="0"/>
                      <a:pt x="19" y="0"/>
                      <a:pt x="19" y="0"/>
                    </a:cubicBezTo>
                    <a:cubicBezTo>
                      <a:pt x="9" y="0"/>
                      <a:pt x="0" y="9"/>
                      <a:pt x="0" y="20"/>
                    </a:cubicBezTo>
                    <a:cubicBezTo>
                      <a:pt x="0" y="30"/>
                      <a:pt x="9" y="39"/>
                      <a:pt x="19"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6" name="Freeform 33">
                <a:extLst>
                  <a:ext uri="{FF2B5EF4-FFF2-40B4-BE49-F238E27FC236}">
                    <a16:creationId xmlns:a16="http://schemas.microsoft.com/office/drawing/2014/main" id="{20B2EFEC-1FAB-46E5-AEB5-8D8AB909147E}"/>
                  </a:ext>
                </a:extLst>
              </p:cNvPr>
              <p:cNvSpPr>
                <a:spLocks/>
              </p:cNvSpPr>
              <p:nvPr/>
            </p:nvSpPr>
            <p:spPr bwMode="auto">
              <a:xfrm>
                <a:off x="8199438" y="438150"/>
                <a:ext cx="725488" cy="73025"/>
              </a:xfrm>
              <a:custGeom>
                <a:avLst/>
                <a:gdLst>
                  <a:gd name="T0" fmla="*/ 10 w 192"/>
                  <a:gd name="T1" fmla="*/ 19 h 19"/>
                  <a:gd name="T2" fmla="*/ 182 w 192"/>
                  <a:gd name="T3" fmla="*/ 19 h 19"/>
                  <a:gd name="T4" fmla="*/ 192 w 192"/>
                  <a:gd name="T5" fmla="*/ 10 h 19"/>
                  <a:gd name="T6" fmla="*/ 182 w 192"/>
                  <a:gd name="T7" fmla="*/ 0 h 19"/>
                  <a:gd name="T8" fmla="*/ 10 w 192"/>
                  <a:gd name="T9" fmla="*/ 0 h 19"/>
                  <a:gd name="T10" fmla="*/ 0 w 192"/>
                  <a:gd name="T11" fmla="*/ 10 h 19"/>
                  <a:gd name="T12" fmla="*/ 10 w 19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2" h="19">
                    <a:moveTo>
                      <a:pt x="10" y="19"/>
                    </a:moveTo>
                    <a:cubicBezTo>
                      <a:pt x="182" y="19"/>
                      <a:pt x="182" y="19"/>
                      <a:pt x="182" y="19"/>
                    </a:cubicBezTo>
                    <a:cubicBezTo>
                      <a:pt x="188" y="19"/>
                      <a:pt x="192" y="15"/>
                      <a:pt x="192" y="10"/>
                    </a:cubicBezTo>
                    <a:cubicBezTo>
                      <a:pt x="192" y="4"/>
                      <a:pt x="188" y="0"/>
                      <a:pt x="182" y="0"/>
                    </a:cubicBezTo>
                    <a:cubicBezTo>
                      <a:pt x="10" y="0"/>
                      <a:pt x="10" y="0"/>
                      <a:pt x="10" y="0"/>
                    </a:cubicBezTo>
                    <a:cubicBezTo>
                      <a:pt x="5" y="0"/>
                      <a:pt x="0" y="4"/>
                      <a:pt x="0" y="10"/>
                    </a:cubicBezTo>
                    <a:cubicBezTo>
                      <a:pt x="0" y="15"/>
                      <a:pt x="5" y="19"/>
                      <a:pt x="10"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7" name="Freeform 34">
                <a:extLst>
                  <a:ext uri="{FF2B5EF4-FFF2-40B4-BE49-F238E27FC236}">
                    <a16:creationId xmlns:a16="http://schemas.microsoft.com/office/drawing/2014/main" id="{CC5D2EE5-E4AF-4768-9507-6D8938BC0B62}"/>
                  </a:ext>
                </a:extLst>
              </p:cNvPr>
              <p:cNvSpPr>
                <a:spLocks/>
              </p:cNvSpPr>
              <p:nvPr/>
            </p:nvSpPr>
            <p:spPr bwMode="auto">
              <a:xfrm>
                <a:off x="8199438" y="657225"/>
                <a:ext cx="1160463" cy="71438"/>
              </a:xfrm>
              <a:custGeom>
                <a:avLst/>
                <a:gdLst>
                  <a:gd name="T0" fmla="*/ 0 w 307"/>
                  <a:gd name="T1" fmla="*/ 9 h 19"/>
                  <a:gd name="T2" fmla="*/ 10 w 307"/>
                  <a:gd name="T3" fmla="*/ 19 h 19"/>
                  <a:gd name="T4" fmla="*/ 297 w 307"/>
                  <a:gd name="T5" fmla="*/ 19 h 19"/>
                  <a:gd name="T6" fmla="*/ 307 w 307"/>
                  <a:gd name="T7" fmla="*/ 9 h 19"/>
                  <a:gd name="T8" fmla="*/ 297 w 307"/>
                  <a:gd name="T9" fmla="*/ 0 h 19"/>
                  <a:gd name="T10" fmla="*/ 10 w 307"/>
                  <a:gd name="T11" fmla="*/ 0 h 19"/>
                  <a:gd name="T12" fmla="*/ 0 w 30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307" h="19">
                    <a:moveTo>
                      <a:pt x="0" y="9"/>
                    </a:moveTo>
                    <a:cubicBezTo>
                      <a:pt x="0" y="14"/>
                      <a:pt x="5" y="19"/>
                      <a:pt x="10" y="19"/>
                    </a:cubicBezTo>
                    <a:cubicBezTo>
                      <a:pt x="297" y="19"/>
                      <a:pt x="297" y="19"/>
                      <a:pt x="297" y="19"/>
                    </a:cubicBezTo>
                    <a:cubicBezTo>
                      <a:pt x="302" y="19"/>
                      <a:pt x="307" y="14"/>
                      <a:pt x="307" y="9"/>
                    </a:cubicBezTo>
                    <a:cubicBezTo>
                      <a:pt x="307" y="4"/>
                      <a:pt x="302" y="0"/>
                      <a:pt x="297" y="0"/>
                    </a:cubicBezTo>
                    <a:cubicBezTo>
                      <a:pt x="10" y="0"/>
                      <a:pt x="10" y="0"/>
                      <a:pt x="10" y="0"/>
                    </a:cubicBezTo>
                    <a:cubicBezTo>
                      <a:pt x="5" y="0"/>
                      <a:pt x="0" y="4"/>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8" name="Freeform 35">
                <a:extLst>
                  <a:ext uri="{FF2B5EF4-FFF2-40B4-BE49-F238E27FC236}">
                    <a16:creationId xmlns:a16="http://schemas.microsoft.com/office/drawing/2014/main" id="{73924E91-6030-4E2E-B64F-2F90492054D7}"/>
                  </a:ext>
                </a:extLst>
              </p:cNvPr>
              <p:cNvSpPr>
                <a:spLocks/>
              </p:cNvSpPr>
              <p:nvPr/>
            </p:nvSpPr>
            <p:spPr bwMode="auto">
              <a:xfrm>
                <a:off x="8199438" y="1087437"/>
                <a:ext cx="1160463" cy="74613"/>
              </a:xfrm>
              <a:custGeom>
                <a:avLst/>
                <a:gdLst>
                  <a:gd name="T0" fmla="*/ 297 w 307"/>
                  <a:gd name="T1" fmla="*/ 20 h 20"/>
                  <a:gd name="T2" fmla="*/ 307 w 307"/>
                  <a:gd name="T3" fmla="*/ 10 h 20"/>
                  <a:gd name="T4" fmla="*/ 297 w 307"/>
                  <a:gd name="T5" fmla="*/ 0 h 20"/>
                  <a:gd name="T6" fmla="*/ 10 w 307"/>
                  <a:gd name="T7" fmla="*/ 0 h 20"/>
                  <a:gd name="T8" fmla="*/ 0 w 307"/>
                  <a:gd name="T9" fmla="*/ 10 h 20"/>
                  <a:gd name="T10" fmla="*/ 10 w 307"/>
                  <a:gd name="T11" fmla="*/ 20 h 20"/>
                  <a:gd name="T12" fmla="*/ 297 w 30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7" h="20">
                    <a:moveTo>
                      <a:pt x="297" y="20"/>
                    </a:moveTo>
                    <a:cubicBezTo>
                      <a:pt x="302" y="20"/>
                      <a:pt x="307" y="15"/>
                      <a:pt x="307" y="10"/>
                    </a:cubicBezTo>
                    <a:cubicBezTo>
                      <a:pt x="307" y="5"/>
                      <a:pt x="302" y="0"/>
                      <a:pt x="297" y="0"/>
                    </a:cubicBezTo>
                    <a:cubicBezTo>
                      <a:pt x="10" y="0"/>
                      <a:pt x="10" y="0"/>
                      <a:pt x="10" y="0"/>
                    </a:cubicBezTo>
                    <a:cubicBezTo>
                      <a:pt x="5" y="0"/>
                      <a:pt x="0" y="5"/>
                      <a:pt x="0" y="10"/>
                    </a:cubicBezTo>
                    <a:cubicBezTo>
                      <a:pt x="0" y="15"/>
                      <a:pt x="5" y="20"/>
                      <a:pt x="10" y="20"/>
                    </a:cubicBezTo>
                    <a:lnTo>
                      <a:pt x="297"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19" name="Freeform 36">
                <a:extLst>
                  <a:ext uri="{FF2B5EF4-FFF2-40B4-BE49-F238E27FC236}">
                    <a16:creationId xmlns:a16="http://schemas.microsoft.com/office/drawing/2014/main" id="{2C0EABBE-417B-4CF1-81D0-5A4E9D8233F5}"/>
                  </a:ext>
                </a:extLst>
              </p:cNvPr>
              <p:cNvSpPr>
                <a:spLocks/>
              </p:cNvSpPr>
              <p:nvPr/>
            </p:nvSpPr>
            <p:spPr bwMode="auto">
              <a:xfrm>
                <a:off x="8199438" y="871537"/>
                <a:ext cx="1089025" cy="73025"/>
              </a:xfrm>
              <a:custGeom>
                <a:avLst/>
                <a:gdLst>
                  <a:gd name="T0" fmla="*/ 10 w 288"/>
                  <a:gd name="T1" fmla="*/ 19 h 19"/>
                  <a:gd name="T2" fmla="*/ 278 w 288"/>
                  <a:gd name="T3" fmla="*/ 19 h 19"/>
                  <a:gd name="T4" fmla="*/ 288 w 288"/>
                  <a:gd name="T5" fmla="*/ 10 h 19"/>
                  <a:gd name="T6" fmla="*/ 278 w 288"/>
                  <a:gd name="T7" fmla="*/ 0 h 19"/>
                  <a:gd name="T8" fmla="*/ 10 w 288"/>
                  <a:gd name="T9" fmla="*/ 0 h 19"/>
                  <a:gd name="T10" fmla="*/ 0 w 288"/>
                  <a:gd name="T11" fmla="*/ 10 h 19"/>
                  <a:gd name="T12" fmla="*/ 10 w 28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88" h="19">
                    <a:moveTo>
                      <a:pt x="10" y="19"/>
                    </a:moveTo>
                    <a:cubicBezTo>
                      <a:pt x="278" y="19"/>
                      <a:pt x="278" y="19"/>
                      <a:pt x="278" y="19"/>
                    </a:cubicBezTo>
                    <a:cubicBezTo>
                      <a:pt x="283" y="19"/>
                      <a:pt x="288" y="15"/>
                      <a:pt x="288" y="10"/>
                    </a:cubicBezTo>
                    <a:cubicBezTo>
                      <a:pt x="288" y="4"/>
                      <a:pt x="283" y="0"/>
                      <a:pt x="278" y="0"/>
                    </a:cubicBezTo>
                    <a:cubicBezTo>
                      <a:pt x="10" y="0"/>
                      <a:pt x="10" y="0"/>
                      <a:pt x="10" y="0"/>
                    </a:cubicBezTo>
                    <a:cubicBezTo>
                      <a:pt x="5" y="0"/>
                      <a:pt x="0" y="4"/>
                      <a:pt x="0" y="10"/>
                    </a:cubicBezTo>
                    <a:cubicBezTo>
                      <a:pt x="0" y="15"/>
                      <a:pt x="5" y="19"/>
                      <a:pt x="10"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grpSp>
        <p:grpSp>
          <p:nvGrpSpPr>
            <p:cNvPr id="20" name="Group 19">
              <a:extLst>
                <a:ext uri="{FF2B5EF4-FFF2-40B4-BE49-F238E27FC236}">
                  <a16:creationId xmlns:a16="http://schemas.microsoft.com/office/drawing/2014/main" id="{C6F51CE7-8A0C-45D5-B9CC-5C7DFBBDA851}"/>
                </a:ext>
              </a:extLst>
            </p:cNvPr>
            <p:cNvGrpSpPr/>
            <p:nvPr/>
          </p:nvGrpSpPr>
          <p:grpSpPr>
            <a:xfrm rot="20700000">
              <a:off x="11033101" y="1770340"/>
              <a:ext cx="516254" cy="686945"/>
              <a:chOff x="7913688" y="-280988"/>
              <a:chExt cx="1733550" cy="2306638"/>
            </a:xfrm>
            <a:solidFill>
              <a:schemeClr val="tx2"/>
            </a:solidFill>
          </p:grpSpPr>
          <p:sp>
            <p:nvSpPr>
              <p:cNvPr id="21" name="Freeform 29">
                <a:extLst>
                  <a:ext uri="{FF2B5EF4-FFF2-40B4-BE49-F238E27FC236}">
                    <a16:creationId xmlns:a16="http://schemas.microsoft.com/office/drawing/2014/main" id="{C58BDCEE-96CC-4470-92AF-7CFEA1E3C502}"/>
                  </a:ext>
                </a:extLst>
              </p:cNvPr>
              <p:cNvSpPr>
                <a:spLocks/>
              </p:cNvSpPr>
              <p:nvPr/>
            </p:nvSpPr>
            <p:spPr bwMode="auto">
              <a:xfrm>
                <a:off x="8215313" y="1317625"/>
                <a:ext cx="1155700" cy="71438"/>
              </a:xfrm>
              <a:custGeom>
                <a:avLst/>
                <a:gdLst>
                  <a:gd name="T0" fmla="*/ 9 w 306"/>
                  <a:gd name="T1" fmla="*/ 0 h 19"/>
                  <a:gd name="T2" fmla="*/ 0 w 306"/>
                  <a:gd name="T3" fmla="*/ 10 h 19"/>
                  <a:gd name="T4" fmla="*/ 9 w 306"/>
                  <a:gd name="T5" fmla="*/ 19 h 19"/>
                  <a:gd name="T6" fmla="*/ 297 w 306"/>
                  <a:gd name="T7" fmla="*/ 19 h 19"/>
                  <a:gd name="T8" fmla="*/ 306 w 306"/>
                  <a:gd name="T9" fmla="*/ 10 h 19"/>
                  <a:gd name="T10" fmla="*/ 297 w 306"/>
                  <a:gd name="T11" fmla="*/ 0 h 19"/>
                  <a:gd name="T12" fmla="*/ 9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9" y="0"/>
                    </a:moveTo>
                    <a:cubicBezTo>
                      <a:pt x="4" y="0"/>
                      <a:pt x="0" y="5"/>
                      <a:pt x="0" y="10"/>
                    </a:cubicBezTo>
                    <a:cubicBezTo>
                      <a:pt x="0" y="15"/>
                      <a:pt x="4" y="19"/>
                      <a:pt x="9" y="19"/>
                    </a:cubicBezTo>
                    <a:cubicBezTo>
                      <a:pt x="297" y="19"/>
                      <a:pt x="297" y="19"/>
                      <a:pt x="297" y="19"/>
                    </a:cubicBezTo>
                    <a:cubicBezTo>
                      <a:pt x="302" y="19"/>
                      <a:pt x="306" y="15"/>
                      <a:pt x="306" y="10"/>
                    </a:cubicBezTo>
                    <a:cubicBezTo>
                      <a:pt x="306" y="5"/>
                      <a:pt x="302" y="0"/>
                      <a:pt x="297" y="0"/>
                    </a:cubicBezTo>
                    <a:lnTo>
                      <a:pt x="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2" name="Freeform 30">
                <a:extLst>
                  <a:ext uri="{FF2B5EF4-FFF2-40B4-BE49-F238E27FC236}">
                    <a16:creationId xmlns:a16="http://schemas.microsoft.com/office/drawing/2014/main" id="{1F6E9835-C849-4B54-8AAF-99D5615000A9}"/>
                  </a:ext>
                </a:extLst>
              </p:cNvPr>
              <p:cNvSpPr>
                <a:spLocks/>
              </p:cNvSpPr>
              <p:nvPr/>
            </p:nvSpPr>
            <p:spPr bwMode="auto">
              <a:xfrm>
                <a:off x="8215313" y="1535112"/>
                <a:ext cx="1155700" cy="71438"/>
              </a:xfrm>
              <a:custGeom>
                <a:avLst/>
                <a:gdLst>
                  <a:gd name="T0" fmla="*/ 297 w 306"/>
                  <a:gd name="T1" fmla="*/ 0 h 19"/>
                  <a:gd name="T2" fmla="*/ 9 w 306"/>
                  <a:gd name="T3" fmla="*/ 0 h 19"/>
                  <a:gd name="T4" fmla="*/ 0 w 306"/>
                  <a:gd name="T5" fmla="*/ 9 h 19"/>
                  <a:gd name="T6" fmla="*/ 9 w 306"/>
                  <a:gd name="T7" fmla="*/ 19 h 19"/>
                  <a:gd name="T8" fmla="*/ 297 w 306"/>
                  <a:gd name="T9" fmla="*/ 19 h 19"/>
                  <a:gd name="T10" fmla="*/ 306 w 306"/>
                  <a:gd name="T11" fmla="*/ 9 h 19"/>
                  <a:gd name="T12" fmla="*/ 297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297" y="0"/>
                    </a:moveTo>
                    <a:cubicBezTo>
                      <a:pt x="9" y="0"/>
                      <a:pt x="9" y="0"/>
                      <a:pt x="9" y="0"/>
                    </a:cubicBezTo>
                    <a:cubicBezTo>
                      <a:pt x="4" y="0"/>
                      <a:pt x="0" y="4"/>
                      <a:pt x="0" y="9"/>
                    </a:cubicBezTo>
                    <a:cubicBezTo>
                      <a:pt x="0" y="15"/>
                      <a:pt x="4" y="19"/>
                      <a:pt x="9" y="19"/>
                    </a:cubicBezTo>
                    <a:cubicBezTo>
                      <a:pt x="297" y="19"/>
                      <a:pt x="297" y="19"/>
                      <a:pt x="297" y="19"/>
                    </a:cubicBezTo>
                    <a:cubicBezTo>
                      <a:pt x="302" y="19"/>
                      <a:pt x="306" y="15"/>
                      <a:pt x="306" y="9"/>
                    </a:cubicBezTo>
                    <a:cubicBezTo>
                      <a:pt x="306" y="4"/>
                      <a:pt x="302" y="0"/>
                      <a:pt x="29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3" name="Freeform 31">
                <a:extLst>
                  <a:ext uri="{FF2B5EF4-FFF2-40B4-BE49-F238E27FC236}">
                    <a16:creationId xmlns:a16="http://schemas.microsoft.com/office/drawing/2014/main" id="{17F8635B-4C04-4ED6-979E-6216828BB854}"/>
                  </a:ext>
                </a:extLst>
              </p:cNvPr>
              <p:cNvSpPr>
                <a:spLocks noEditPoints="1"/>
              </p:cNvSpPr>
              <p:nvPr/>
            </p:nvSpPr>
            <p:spPr bwMode="auto">
              <a:xfrm>
                <a:off x="7913688" y="-280988"/>
                <a:ext cx="1733550" cy="2306638"/>
              </a:xfrm>
              <a:custGeom>
                <a:avLst/>
                <a:gdLst>
                  <a:gd name="T0" fmla="*/ 353 w 459"/>
                  <a:gd name="T1" fmla="*/ 12 h 612"/>
                  <a:gd name="T2" fmla="*/ 325 w 459"/>
                  <a:gd name="T3" fmla="*/ 0 h 612"/>
                  <a:gd name="T4" fmla="*/ 57 w 459"/>
                  <a:gd name="T5" fmla="*/ 0 h 612"/>
                  <a:gd name="T6" fmla="*/ 0 w 459"/>
                  <a:gd name="T7" fmla="*/ 57 h 612"/>
                  <a:gd name="T8" fmla="*/ 0 w 459"/>
                  <a:gd name="T9" fmla="*/ 555 h 612"/>
                  <a:gd name="T10" fmla="*/ 57 w 459"/>
                  <a:gd name="T11" fmla="*/ 612 h 612"/>
                  <a:gd name="T12" fmla="*/ 402 w 459"/>
                  <a:gd name="T13" fmla="*/ 612 h 612"/>
                  <a:gd name="T14" fmla="*/ 459 w 459"/>
                  <a:gd name="T15" fmla="*/ 555 h 612"/>
                  <a:gd name="T16" fmla="*/ 459 w 459"/>
                  <a:gd name="T17" fmla="*/ 153 h 612"/>
                  <a:gd name="T18" fmla="*/ 353 w 459"/>
                  <a:gd name="T19" fmla="*/ 12 h 612"/>
                  <a:gd name="T20" fmla="*/ 344 w 459"/>
                  <a:gd name="T21" fmla="*/ 59 h 612"/>
                  <a:gd name="T22" fmla="*/ 409 w 459"/>
                  <a:gd name="T23" fmla="*/ 134 h 612"/>
                  <a:gd name="T24" fmla="*/ 344 w 459"/>
                  <a:gd name="T25" fmla="*/ 134 h 612"/>
                  <a:gd name="T26" fmla="*/ 344 w 459"/>
                  <a:gd name="T27" fmla="*/ 59 h 612"/>
                  <a:gd name="T28" fmla="*/ 421 w 459"/>
                  <a:gd name="T29" fmla="*/ 555 h 612"/>
                  <a:gd name="T30" fmla="*/ 402 w 459"/>
                  <a:gd name="T31" fmla="*/ 574 h 612"/>
                  <a:gd name="T32" fmla="*/ 57 w 459"/>
                  <a:gd name="T33" fmla="*/ 574 h 612"/>
                  <a:gd name="T34" fmla="*/ 38 w 459"/>
                  <a:gd name="T35" fmla="*/ 555 h 612"/>
                  <a:gd name="T36" fmla="*/ 38 w 459"/>
                  <a:gd name="T37" fmla="*/ 57 h 612"/>
                  <a:gd name="T38" fmla="*/ 57 w 459"/>
                  <a:gd name="T39" fmla="*/ 38 h 612"/>
                  <a:gd name="T40" fmla="*/ 306 w 459"/>
                  <a:gd name="T41" fmla="*/ 38 h 612"/>
                  <a:gd name="T42" fmla="*/ 306 w 459"/>
                  <a:gd name="T43" fmla="*/ 172 h 612"/>
                  <a:gd name="T44" fmla="*/ 421 w 459"/>
                  <a:gd name="T45" fmla="*/ 172 h 612"/>
                  <a:gd name="T46" fmla="*/ 421 w 459"/>
                  <a:gd name="T47" fmla="*/ 55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9" h="612">
                    <a:moveTo>
                      <a:pt x="353" y="12"/>
                    </a:moveTo>
                    <a:cubicBezTo>
                      <a:pt x="346" y="4"/>
                      <a:pt x="336" y="0"/>
                      <a:pt x="325" y="0"/>
                    </a:cubicBezTo>
                    <a:cubicBezTo>
                      <a:pt x="57" y="0"/>
                      <a:pt x="57" y="0"/>
                      <a:pt x="57" y="0"/>
                    </a:cubicBezTo>
                    <a:cubicBezTo>
                      <a:pt x="26" y="0"/>
                      <a:pt x="0" y="25"/>
                      <a:pt x="0" y="57"/>
                    </a:cubicBezTo>
                    <a:cubicBezTo>
                      <a:pt x="0" y="555"/>
                      <a:pt x="0" y="555"/>
                      <a:pt x="0" y="555"/>
                    </a:cubicBezTo>
                    <a:cubicBezTo>
                      <a:pt x="0" y="587"/>
                      <a:pt x="26" y="612"/>
                      <a:pt x="57" y="612"/>
                    </a:cubicBezTo>
                    <a:cubicBezTo>
                      <a:pt x="402" y="612"/>
                      <a:pt x="402" y="612"/>
                      <a:pt x="402" y="612"/>
                    </a:cubicBezTo>
                    <a:cubicBezTo>
                      <a:pt x="434" y="612"/>
                      <a:pt x="459" y="587"/>
                      <a:pt x="459" y="555"/>
                    </a:cubicBezTo>
                    <a:cubicBezTo>
                      <a:pt x="459" y="153"/>
                      <a:pt x="459" y="153"/>
                      <a:pt x="459" y="153"/>
                    </a:cubicBezTo>
                    <a:cubicBezTo>
                      <a:pt x="459" y="138"/>
                      <a:pt x="459" y="127"/>
                      <a:pt x="353" y="12"/>
                    </a:cubicBezTo>
                    <a:close/>
                    <a:moveTo>
                      <a:pt x="344" y="59"/>
                    </a:moveTo>
                    <a:cubicBezTo>
                      <a:pt x="364" y="80"/>
                      <a:pt x="392" y="113"/>
                      <a:pt x="409" y="134"/>
                    </a:cubicBezTo>
                    <a:cubicBezTo>
                      <a:pt x="344" y="134"/>
                      <a:pt x="344" y="134"/>
                      <a:pt x="344" y="134"/>
                    </a:cubicBezTo>
                    <a:lnTo>
                      <a:pt x="344" y="59"/>
                    </a:lnTo>
                    <a:close/>
                    <a:moveTo>
                      <a:pt x="421" y="555"/>
                    </a:moveTo>
                    <a:cubicBezTo>
                      <a:pt x="421" y="566"/>
                      <a:pt x="412" y="574"/>
                      <a:pt x="402" y="574"/>
                    </a:cubicBezTo>
                    <a:cubicBezTo>
                      <a:pt x="57" y="574"/>
                      <a:pt x="57" y="574"/>
                      <a:pt x="57" y="574"/>
                    </a:cubicBezTo>
                    <a:cubicBezTo>
                      <a:pt x="47" y="574"/>
                      <a:pt x="38" y="566"/>
                      <a:pt x="38" y="555"/>
                    </a:cubicBezTo>
                    <a:cubicBezTo>
                      <a:pt x="38" y="57"/>
                      <a:pt x="38" y="57"/>
                      <a:pt x="38" y="57"/>
                    </a:cubicBezTo>
                    <a:cubicBezTo>
                      <a:pt x="38" y="47"/>
                      <a:pt x="47" y="38"/>
                      <a:pt x="57" y="38"/>
                    </a:cubicBezTo>
                    <a:cubicBezTo>
                      <a:pt x="306" y="38"/>
                      <a:pt x="306" y="38"/>
                      <a:pt x="306" y="38"/>
                    </a:cubicBezTo>
                    <a:cubicBezTo>
                      <a:pt x="306" y="172"/>
                      <a:pt x="306" y="172"/>
                      <a:pt x="306" y="172"/>
                    </a:cubicBezTo>
                    <a:cubicBezTo>
                      <a:pt x="421" y="172"/>
                      <a:pt x="421" y="172"/>
                      <a:pt x="421" y="172"/>
                    </a:cubicBezTo>
                    <a:lnTo>
                      <a:pt x="421" y="5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4" name="Freeform 32">
                <a:extLst>
                  <a:ext uri="{FF2B5EF4-FFF2-40B4-BE49-F238E27FC236}">
                    <a16:creationId xmlns:a16="http://schemas.microsoft.com/office/drawing/2014/main" id="{89C5D768-B0BD-472A-A200-2D44786F8920}"/>
                  </a:ext>
                </a:extLst>
              </p:cNvPr>
              <p:cNvSpPr>
                <a:spLocks/>
              </p:cNvSpPr>
              <p:nvPr/>
            </p:nvSpPr>
            <p:spPr bwMode="auto">
              <a:xfrm>
                <a:off x="8199438" y="77787"/>
                <a:ext cx="725488" cy="146050"/>
              </a:xfrm>
              <a:custGeom>
                <a:avLst/>
                <a:gdLst>
                  <a:gd name="T0" fmla="*/ 19 w 192"/>
                  <a:gd name="T1" fmla="*/ 39 h 39"/>
                  <a:gd name="T2" fmla="*/ 173 w 192"/>
                  <a:gd name="T3" fmla="*/ 39 h 39"/>
                  <a:gd name="T4" fmla="*/ 192 w 192"/>
                  <a:gd name="T5" fmla="*/ 20 h 39"/>
                  <a:gd name="T6" fmla="*/ 173 w 192"/>
                  <a:gd name="T7" fmla="*/ 0 h 39"/>
                  <a:gd name="T8" fmla="*/ 19 w 192"/>
                  <a:gd name="T9" fmla="*/ 0 h 39"/>
                  <a:gd name="T10" fmla="*/ 0 w 192"/>
                  <a:gd name="T11" fmla="*/ 20 h 39"/>
                  <a:gd name="T12" fmla="*/ 19 w 19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92" h="39">
                    <a:moveTo>
                      <a:pt x="19" y="39"/>
                    </a:moveTo>
                    <a:cubicBezTo>
                      <a:pt x="173" y="39"/>
                      <a:pt x="173" y="39"/>
                      <a:pt x="173" y="39"/>
                    </a:cubicBezTo>
                    <a:cubicBezTo>
                      <a:pt x="183" y="39"/>
                      <a:pt x="192" y="30"/>
                      <a:pt x="192" y="20"/>
                    </a:cubicBezTo>
                    <a:cubicBezTo>
                      <a:pt x="192" y="9"/>
                      <a:pt x="183" y="0"/>
                      <a:pt x="173" y="0"/>
                    </a:cubicBezTo>
                    <a:cubicBezTo>
                      <a:pt x="19" y="0"/>
                      <a:pt x="19" y="0"/>
                      <a:pt x="19" y="0"/>
                    </a:cubicBezTo>
                    <a:cubicBezTo>
                      <a:pt x="9" y="0"/>
                      <a:pt x="0" y="9"/>
                      <a:pt x="0" y="20"/>
                    </a:cubicBezTo>
                    <a:cubicBezTo>
                      <a:pt x="0" y="30"/>
                      <a:pt x="9" y="39"/>
                      <a:pt x="19"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5" name="Freeform 33">
                <a:extLst>
                  <a:ext uri="{FF2B5EF4-FFF2-40B4-BE49-F238E27FC236}">
                    <a16:creationId xmlns:a16="http://schemas.microsoft.com/office/drawing/2014/main" id="{AB986C63-8DE9-4225-964E-34BF411A8AEF}"/>
                  </a:ext>
                </a:extLst>
              </p:cNvPr>
              <p:cNvSpPr>
                <a:spLocks/>
              </p:cNvSpPr>
              <p:nvPr/>
            </p:nvSpPr>
            <p:spPr bwMode="auto">
              <a:xfrm>
                <a:off x="8199438" y="438150"/>
                <a:ext cx="725488" cy="73025"/>
              </a:xfrm>
              <a:custGeom>
                <a:avLst/>
                <a:gdLst>
                  <a:gd name="T0" fmla="*/ 10 w 192"/>
                  <a:gd name="T1" fmla="*/ 19 h 19"/>
                  <a:gd name="T2" fmla="*/ 182 w 192"/>
                  <a:gd name="T3" fmla="*/ 19 h 19"/>
                  <a:gd name="T4" fmla="*/ 192 w 192"/>
                  <a:gd name="T5" fmla="*/ 10 h 19"/>
                  <a:gd name="T6" fmla="*/ 182 w 192"/>
                  <a:gd name="T7" fmla="*/ 0 h 19"/>
                  <a:gd name="T8" fmla="*/ 10 w 192"/>
                  <a:gd name="T9" fmla="*/ 0 h 19"/>
                  <a:gd name="T10" fmla="*/ 0 w 192"/>
                  <a:gd name="T11" fmla="*/ 10 h 19"/>
                  <a:gd name="T12" fmla="*/ 10 w 19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2" h="19">
                    <a:moveTo>
                      <a:pt x="10" y="19"/>
                    </a:moveTo>
                    <a:cubicBezTo>
                      <a:pt x="182" y="19"/>
                      <a:pt x="182" y="19"/>
                      <a:pt x="182" y="19"/>
                    </a:cubicBezTo>
                    <a:cubicBezTo>
                      <a:pt x="188" y="19"/>
                      <a:pt x="192" y="15"/>
                      <a:pt x="192" y="10"/>
                    </a:cubicBezTo>
                    <a:cubicBezTo>
                      <a:pt x="192" y="4"/>
                      <a:pt x="188" y="0"/>
                      <a:pt x="182" y="0"/>
                    </a:cubicBezTo>
                    <a:cubicBezTo>
                      <a:pt x="10" y="0"/>
                      <a:pt x="10" y="0"/>
                      <a:pt x="10" y="0"/>
                    </a:cubicBezTo>
                    <a:cubicBezTo>
                      <a:pt x="5" y="0"/>
                      <a:pt x="0" y="4"/>
                      <a:pt x="0" y="10"/>
                    </a:cubicBezTo>
                    <a:cubicBezTo>
                      <a:pt x="0" y="15"/>
                      <a:pt x="5" y="19"/>
                      <a:pt x="10"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6" name="Freeform 34">
                <a:extLst>
                  <a:ext uri="{FF2B5EF4-FFF2-40B4-BE49-F238E27FC236}">
                    <a16:creationId xmlns:a16="http://schemas.microsoft.com/office/drawing/2014/main" id="{DA72A892-ED84-4360-A5AC-BDC9EC2E6CE2}"/>
                  </a:ext>
                </a:extLst>
              </p:cNvPr>
              <p:cNvSpPr>
                <a:spLocks/>
              </p:cNvSpPr>
              <p:nvPr/>
            </p:nvSpPr>
            <p:spPr bwMode="auto">
              <a:xfrm>
                <a:off x="8199438" y="657225"/>
                <a:ext cx="1160463" cy="71438"/>
              </a:xfrm>
              <a:custGeom>
                <a:avLst/>
                <a:gdLst>
                  <a:gd name="T0" fmla="*/ 0 w 307"/>
                  <a:gd name="T1" fmla="*/ 9 h 19"/>
                  <a:gd name="T2" fmla="*/ 10 w 307"/>
                  <a:gd name="T3" fmla="*/ 19 h 19"/>
                  <a:gd name="T4" fmla="*/ 297 w 307"/>
                  <a:gd name="T5" fmla="*/ 19 h 19"/>
                  <a:gd name="T6" fmla="*/ 307 w 307"/>
                  <a:gd name="T7" fmla="*/ 9 h 19"/>
                  <a:gd name="T8" fmla="*/ 297 w 307"/>
                  <a:gd name="T9" fmla="*/ 0 h 19"/>
                  <a:gd name="T10" fmla="*/ 10 w 307"/>
                  <a:gd name="T11" fmla="*/ 0 h 19"/>
                  <a:gd name="T12" fmla="*/ 0 w 30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307" h="19">
                    <a:moveTo>
                      <a:pt x="0" y="9"/>
                    </a:moveTo>
                    <a:cubicBezTo>
                      <a:pt x="0" y="14"/>
                      <a:pt x="5" y="19"/>
                      <a:pt x="10" y="19"/>
                    </a:cubicBezTo>
                    <a:cubicBezTo>
                      <a:pt x="297" y="19"/>
                      <a:pt x="297" y="19"/>
                      <a:pt x="297" y="19"/>
                    </a:cubicBezTo>
                    <a:cubicBezTo>
                      <a:pt x="302" y="19"/>
                      <a:pt x="307" y="14"/>
                      <a:pt x="307" y="9"/>
                    </a:cubicBezTo>
                    <a:cubicBezTo>
                      <a:pt x="307" y="4"/>
                      <a:pt x="302" y="0"/>
                      <a:pt x="297" y="0"/>
                    </a:cubicBezTo>
                    <a:cubicBezTo>
                      <a:pt x="10" y="0"/>
                      <a:pt x="10" y="0"/>
                      <a:pt x="10" y="0"/>
                    </a:cubicBezTo>
                    <a:cubicBezTo>
                      <a:pt x="5" y="0"/>
                      <a:pt x="0" y="4"/>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7" name="Freeform 35">
                <a:extLst>
                  <a:ext uri="{FF2B5EF4-FFF2-40B4-BE49-F238E27FC236}">
                    <a16:creationId xmlns:a16="http://schemas.microsoft.com/office/drawing/2014/main" id="{0C47984E-E7E8-481A-83AF-50450A6D66CE}"/>
                  </a:ext>
                </a:extLst>
              </p:cNvPr>
              <p:cNvSpPr>
                <a:spLocks/>
              </p:cNvSpPr>
              <p:nvPr/>
            </p:nvSpPr>
            <p:spPr bwMode="auto">
              <a:xfrm>
                <a:off x="8199438" y="1087437"/>
                <a:ext cx="1160463" cy="74613"/>
              </a:xfrm>
              <a:custGeom>
                <a:avLst/>
                <a:gdLst>
                  <a:gd name="T0" fmla="*/ 297 w 307"/>
                  <a:gd name="T1" fmla="*/ 20 h 20"/>
                  <a:gd name="T2" fmla="*/ 307 w 307"/>
                  <a:gd name="T3" fmla="*/ 10 h 20"/>
                  <a:gd name="T4" fmla="*/ 297 w 307"/>
                  <a:gd name="T5" fmla="*/ 0 h 20"/>
                  <a:gd name="T6" fmla="*/ 10 w 307"/>
                  <a:gd name="T7" fmla="*/ 0 h 20"/>
                  <a:gd name="T8" fmla="*/ 0 w 307"/>
                  <a:gd name="T9" fmla="*/ 10 h 20"/>
                  <a:gd name="T10" fmla="*/ 10 w 307"/>
                  <a:gd name="T11" fmla="*/ 20 h 20"/>
                  <a:gd name="T12" fmla="*/ 297 w 30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7" h="20">
                    <a:moveTo>
                      <a:pt x="297" y="20"/>
                    </a:moveTo>
                    <a:cubicBezTo>
                      <a:pt x="302" y="20"/>
                      <a:pt x="307" y="15"/>
                      <a:pt x="307" y="10"/>
                    </a:cubicBezTo>
                    <a:cubicBezTo>
                      <a:pt x="307" y="5"/>
                      <a:pt x="302" y="0"/>
                      <a:pt x="297" y="0"/>
                    </a:cubicBezTo>
                    <a:cubicBezTo>
                      <a:pt x="10" y="0"/>
                      <a:pt x="10" y="0"/>
                      <a:pt x="10" y="0"/>
                    </a:cubicBezTo>
                    <a:cubicBezTo>
                      <a:pt x="5" y="0"/>
                      <a:pt x="0" y="5"/>
                      <a:pt x="0" y="10"/>
                    </a:cubicBezTo>
                    <a:cubicBezTo>
                      <a:pt x="0" y="15"/>
                      <a:pt x="5" y="20"/>
                      <a:pt x="10" y="20"/>
                    </a:cubicBezTo>
                    <a:lnTo>
                      <a:pt x="297"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sp>
            <p:nvSpPr>
              <p:cNvPr id="28" name="Freeform 36">
                <a:extLst>
                  <a:ext uri="{FF2B5EF4-FFF2-40B4-BE49-F238E27FC236}">
                    <a16:creationId xmlns:a16="http://schemas.microsoft.com/office/drawing/2014/main" id="{CD87C50C-39FF-42B5-BC7B-843729371ECD}"/>
                  </a:ext>
                </a:extLst>
              </p:cNvPr>
              <p:cNvSpPr>
                <a:spLocks/>
              </p:cNvSpPr>
              <p:nvPr/>
            </p:nvSpPr>
            <p:spPr bwMode="auto">
              <a:xfrm>
                <a:off x="8199438" y="871537"/>
                <a:ext cx="1089025" cy="73025"/>
              </a:xfrm>
              <a:custGeom>
                <a:avLst/>
                <a:gdLst>
                  <a:gd name="T0" fmla="*/ 10 w 288"/>
                  <a:gd name="T1" fmla="*/ 19 h 19"/>
                  <a:gd name="T2" fmla="*/ 278 w 288"/>
                  <a:gd name="T3" fmla="*/ 19 h 19"/>
                  <a:gd name="T4" fmla="*/ 288 w 288"/>
                  <a:gd name="T5" fmla="*/ 10 h 19"/>
                  <a:gd name="T6" fmla="*/ 278 w 288"/>
                  <a:gd name="T7" fmla="*/ 0 h 19"/>
                  <a:gd name="T8" fmla="*/ 10 w 288"/>
                  <a:gd name="T9" fmla="*/ 0 h 19"/>
                  <a:gd name="T10" fmla="*/ 0 w 288"/>
                  <a:gd name="T11" fmla="*/ 10 h 19"/>
                  <a:gd name="T12" fmla="*/ 10 w 28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88" h="19">
                    <a:moveTo>
                      <a:pt x="10" y="19"/>
                    </a:moveTo>
                    <a:cubicBezTo>
                      <a:pt x="278" y="19"/>
                      <a:pt x="278" y="19"/>
                      <a:pt x="278" y="19"/>
                    </a:cubicBezTo>
                    <a:cubicBezTo>
                      <a:pt x="283" y="19"/>
                      <a:pt x="288" y="15"/>
                      <a:pt x="288" y="10"/>
                    </a:cubicBezTo>
                    <a:cubicBezTo>
                      <a:pt x="288" y="4"/>
                      <a:pt x="283" y="0"/>
                      <a:pt x="278" y="0"/>
                    </a:cubicBezTo>
                    <a:cubicBezTo>
                      <a:pt x="10" y="0"/>
                      <a:pt x="10" y="0"/>
                      <a:pt x="10" y="0"/>
                    </a:cubicBezTo>
                    <a:cubicBezTo>
                      <a:pt x="5" y="0"/>
                      <a:pt x="0" y="4"/>
                      <a:pt x="0" y="10"/>
                    </a:cubicBezTo>
                    <a:cubicBezTo>
                      <a:pt x="0" y="15"/>
                      <a:pt x="5" y="19"/>
                      <a:pt x="10"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id-ID" sz="1500">
                  <a:solidFill>
                    <a:prstClr val="black"/>
                  </a:solidFill>
                  <a:latin typeface="Roboto"/>
                </a:endParaRPr>
              </a:p>
            </p:txBody>
          </p:sp>
        </p:grpSp>
      </p:grpSp>
      <p:sp>
        <p:nvSpPr>
          <p:cNvPr id="4" name="Title 3">
            <a:extLst>
              <a:ext uri="{FF2B5EF4-FFF2-40B4-BE49-F238E27FC236}">
                <a16:creationId xmlns:a16="http://schemas.microsoft.com/office/drawing/2014/main" id="{26B30B24-5397-A86D-8CDC-C58B589DE5AA}"/>
              </a:ext>
            </a:extLst>
          </p:cNvPr>
          <p:cNvSpPr>
            <a:spLocks noGrp="1"/>
          </p:cNvSpPr>
          <p:nvPr>
            <p:ph type="title"/>
          </p:nvPr>
        </p:nvSpPr>
        <p:spPr/>
        <p:txBody>
          <a:bodyPr/>
          <a:lstStyle/>
          <a:p>
            <a:r>
              <a:rPr lang="en-US" sz="4800" dirty="0">
                <a:latin typeface="+mj-lt"/>
              </a:rPr>
              <a:t>Filing Your Taxes with an HSA</a:t>
            </a:r>
            <a:endParaRPr lang="en-US" dirty="0"/>
          </a:p>
        </p:txBody>
      </p:sp>
    </p:spTree>
    <p:extLst>
      <p:ext uri="{BB962C8B-B14F-4D97-AF65-F5344CB8AC3E}">
        <p14:creationId xmlns:p14="http://schemas.microsoft.com/office/powerpoint/2010/main" val="1371702216"/>
      </p:ext>
    </p:extLst>
  </p:cSld>
  <p:clrMapOvr>
    <a:masterClrMapping/>
  </p:clrMapOvr>
</p:sld>
</file>

<file path=ppt/theme/theme1.xml><?xml version="1.0" encoding="utf-8"?>
<a:theme xmlns:a="http://schemas.openxmlformats.org/drawingml/2006/main" name="2021 BRI Message">
  <a:themeElements>
    <a:clrScheme name="BRI Branding">
      <a:dk1>
        <a:srgbClr val="101820"/>
      </a:dk1>
      <a:lt1>
        <a:sysClr val="window" lastClr="FFFFFF"/>
      </a:lt1>
      <a:dk2>
        <a:srgbClr val="1B365D"/>
      </a:dk2>
      <a:lt2>
        <a:srgbClr val="D9D9D6"/>
      </a:lt2>
      <a:accent1>
        <a:srgbClr val="1B365D"/>
      </a:accent1>
      <a:accent2>
        <a:srgbClr val="538AB4"/>
      </a:accent2>
      <a:accent3>
        <a:srgbClr val="D9D9D6"/>
      </a:accent3>
      <a:accent4>
        <a:srgbClr val="FFAD00"/>
      </a:accent4>
      <a:accent5>
        <a:srgbClr val="101820"/>
      </a:accent5>
      <a:accent6>
        <a:srgbClr val="28724F"/>
      </a:accent6>
      <a:hlink>
        <a:srgbClr val="538AB4"/>
      </a:hlink>
      <a:folHlink>
        <a:srgbClr val="538AB4"/>
      </a:folHlink>
    </a:clrScheme>
    <a:fontScheme name="Custom 1">
      <a:majorFont>
        <a:latin typeface="Libre Baskerville"/>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BRI Message" id="{7A3FD58C-FB0B-4C1D-9539-31A5681B067C}" vid="{B2C43C12-4B68-40E6-8ACF-EF239CAB1E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fb3091da-d430-46b0-9d39-660eb25bb6c8">
      <UserInfo>
        <DisplayName/>
        <AccountId xsi:nil="true"/>
        <AccountType/>
      </UserInfo>
    </SharedWithUsers>
    <lcf76f155ced4ddcb4097134ff3c332f xmlns="26ba4b9e-9d3c-4821-98af-ed66ec51f28a">
      <Terms xmlns="http://schemas.microsoft.com/office/infopath/2007/PartnerControls"/>
    </lcf76f155ced4ddcb4097134ff3c332f>
    <TaxCatchAll xmlns="fb3091da-d430-46b0-9d39-660eb25bb6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C06A6BDA9C1A4B9AA6D441175B3F45" ma:contentTypeVersion="20" ma:contentTypeDescription="Create a new document." ma:contentTypeScope="" ma:versionID="0280023af6eefb1af0f30248cbf055a9">
  <xsd:schema xmlns:xsd="http://www.w3.org/2001/XMLSchema" xmlns:xs="http://www.w3.org/2001/XMLSchema" xmlns:p="http://schemas.microsoft.com/office/2006/metadata/properties" xmlns:ns1="http://schemas.microsoft.com/sharepoint/v3" xmlns:ns2="26ba4b9e-9d3c-4821-98af-ed66ec51f28a" xmlns:ns3="fb3091da-d430-46b0-9d39-660eb25bb6c8" targetNamespace="http://schemas.microsoft.com/office/2006/metadata/properties" ma:root="true" ma:fieldsID="84f19d865efc995f121c289bc31a0130" ns1:_="" ns2:_="" ns3:_="">
    <xsd:import namespace="http://schemas.microsoft.com/sharepoint/v3"/>
    <xsd:import namespace="26ba4b9e-9d3c-4821-98af-ed66ec51f28a"/>
    <xsd:import namespace="fb3091da-d430-46b0-9d39-660eb25bb6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ba4b9e-9d3c-4821-98af-ed66ec51f2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1ce0123-6ad9-410c-8748-63ce0cf998d0"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3091da-d430-46b0-9d39-660eb25bb6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459b91d-8f55-4d89-86d9-c14d164385c5}" ma:internalName="TaxCatchAll" ma:showField="CatchAllData" ma:web="fb3091da-d430-46b0-9d39-660eb25bb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860252-DB18-4474-B5A7-C2CFEEA8C139}">
  <ds:schemaRefs>
    <ds:schemaRef ds:uri="http://schemas.microsoft.com/office/2006/metadata/properties"/>
    <ds:schemaRef ds:uri="fb3091da-d430-46b0-9d39-660eb25bb6c8"/>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26ba4b9e-9d3c-4821-98af-ed66ec51f28a"/>
    <ds:schemaRef ds:uri="http://schemas.microsoft.com/sharepoint/v3"/>
    <ds:schemaRef ds:uri="http://purl.org/dc/dcmitype/"/>
  </ds:schemaRefs>
</ds:datastoreItem>
</file>

<file path=customXml/itemProps2.xml><?xml version="1.0" encoding="utf-8"?>
<ds:datastoreItem xmlns:ds="http://schemas.openxmlformats.org/officeDocument/2006/customXml" ds:itemID="{0777D8AF-0A37-4371-8D65-2BBAC6F8DF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6ba4b9e-9d3c-4821-98af-ed66ec51f28a"/>
    <ds:schemaRef ds:uri="fb3091da-d430-46b0-9d39-660eb25bb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05021B-C581-44C2-BBCC-DDB4E6A026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33905</TotalTime>
  <Words>7011</Words>
  <Application>Microsoft Office PowerPoint</Application>
  <PresentationFormat>Widescreen</PresentationFormat>
  <Paragraphs>511</Paragraphs>
  <Slides>35</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MS PGothic</vt:lpstr>
      <vt:lpstr>MS PGothic</vt:lpstr>
      <vt:lpstr>Arial</vt:lpstr>
      <vt:lpstr>Calibri</vt:lpstr>
      <vt:lpstr>Courier New</vt:lpstr>
      <vt:lpstr>Lato</vt:lpstr>
      <vt:lpstr>Lato Light</vt:lpstr>
      <vt:lpstr>Libre Baskerville</vt:lpstr>
      <vt:lpstr>Metropolis Light</vt:lpstr>
      <vt:lpstr>Roboto</vt:lpstr>
      <vt:lpstr>2021 BRI Message</vt:lpstr>
      <vt:lpstr>Health Savings Account (HSA)</vt:lpstr>
      <vt:lpstr>What is an HSA?</vt:lpstr>
      <vt:lpstr>Key Advantages of an HSA</vt:lpstr>
      <vt:lpstr>HSA Tax Savings Example</vt:lpstr>
      <vt:lpstr>HSA Eligibility Requirements</vt:lpstr>
      <vt:lpstr>Contributions</vt:lpstr>
      <vt:lpstr>Withdrawals</vt:lpstr>
      <vt:lpstr>HSA Eligible Expenses</vt:lpstr>
      <vt:lpstr>Filing Your Taxes with an HSA</vt:lpstr>
      <vt:lpstr>Setting Up Your HSA</vt:lpstr>
      <vt:lpstr>What Should You Contribute?</vt:lpstr>
      <vt:lpstr>Beniversal Card</vt:lpstr>
      <vt:lpstr>Shop the HSA Store</vt:lpstr>
      <vt:lpstr>Qualified Merchants</vt:lpstr>
      <vt:lpstr>Doctor &amp; Pharmacy Payments</vt:lpstr>
      <vt:lpstr>Alternate Payment Options</vt:lpstr>
      <vt:lpstr>Digital Wallets</vt:lpstr>
      <vt:lpstr>FREE Mastercard Services</vt:lpstr>
      <vt:lpstr>BRIWEB Participant Portal</vt:lpstr>
      <vt:lpstr>BRIWEB Participant Portal</vt:lpstr>
      <vt:lpstr>HSA Custodial Relationship</vt:lpstr>
      <vt:lpstr>HSA Management Portal</vt:lpstr>
      <vt:lpstr>Have an Existing HSA to Transfer? </vt:lpstr>
      <vt:lpstr>UMB Bank Fees to Note</vt:lpstr>
      <vt:lpstr>HSA Custodial Relationship</vt:lpstr>
      <vt:lpstr>HSA Management Portal</vt:lpstr>
      <vt:lpstr>PowerPoint Presentation</vt:lpstr>
      <vt:lpstr>Have an Existing HSA to Transfer? </vt:lpstr>
      <vt:lpstr>Bank Fees to Note</vt:lpstr>
      <vt:lpstr>HSA Custodial Relationship</vt:lpstr>
      <vt:lpstr>HSA Management Portal</vt:lpstr>
      <vt:lpstr>Have an Existing HSA to Transfer? </vt:lpstr>
      <vt:lpstr>Convenient Participant Support</vt:lpstr>
      <vt:lpstr>Important Dates to 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Spending Accounts (FSA)</dc:title>
  <dc:creator>Casey Burke</dc:creator>
  <cp:lastModifiedBy>Ashley Maier</cp:lastModifiedBy>
  <cp:revision>40</cp:revision>
  <dcterms:created xsi:type="dcterms:W3CDTF">2020-09-01T12:52:17Z</dcterms:created>
  <dcterms:modified xsi:type="dcterms:W3CDTF">2024-01-18T21:12:43Z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0x010100EBC06A6BDA9C1A4B9AA6D441175B3F45</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ies>
</file>